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55" r:id="rId2"/>
    <p:sldId id="472" r:id="rId3"/>
    <p:sldId id="448" r:id="rId4"/>
    <p:sldId id="283" r:id="rId5"/>
    <p:sldId id="284" r:id="rId6"/>
    <p:sldId id="476" r:id="rId7"/>
    <p:sldId id="457" r:id="rId8"/>
    <p:sldId id="442" r:id="rId9"/>
    <p:sldId id="463" r:id="rId10"/>
    <p:sldId id="398" r:id="rId11"/>
    <p:sldId id="443" r:id="rId12"/>
    <p:sldId id="475" r:id="rId13"/>
    <p:sldId id="446" r:id="rId14"/>
    <p:sldId id="368" r:id="rId15"/>
    <p:sldId id="370" r:id="rId16"/>
    <p:sldId id="477" r:id="rId17"/>
    <p:sldId id="324" r:id="rId18"/>
    <p:sldId id="321" r:id="rId19"/>
    <p:sldId id="372" r:id="rId20"/>
    <p:sldId id="382" r:id="rId21"/>
    <p:sldId id="384" r:id="rId22"/>
    <p:sldId id="367" r:id="rId23"/>
    <p:sldId id="390" r:id="rId24"/>
    <p:sldId id="483" r:id="rId25"/>
    <p:sldId id="394" r:id="rId26"/>
    <p:sldId id="366" r:id="rId27"/>
    <p:sldId id="402" r:id="rId28"/>
    <p:sldId id="491" r:id="rId29"/>
    <p:sldId id="301" r:id="rId30"/>
    <p:sldId id="376" r:id="rId31"/>
    <p:sldId id="304" r:id="rId32"/>
    <p:sldId id="365" r:id="rId33"/>
    <p:sldId id="414" r:id="rId34"/>
    <p:sldId id="486" r:id="rId35"/>
    <p:sldId id="490" r:id="rId36"/>
    <p:sldId id="419" r:id="rId37"/>
    <p:sldId id="4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67337A"/>
    <a:srgbClr val="00642D"/>
    <a:srgbClr val="98A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599D3F-AF25-4245-A607-8C1F1FBB2FDF}" v="11" dt="2025-08-01T13:16:53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sha" userId="cc64f42d-a1a6-4f08-b97b-0c37f877119f" providerId="ADAL" clId="{41B25FB9-BFD0-4D79-8214-02D97FF4DCA3}"/>
    <pc:docChg chg="modSld">
      <pc:chgData name="Mohammed Fasha" userId="cc64f42d-a1a6-4f08-b97b-0c37f877119f" providerId="ADAL" clId="{41B25FB9-BFD0-4D79-8214-02D97FF4DCA3}" dt="2025-04-09T06:24:10.378" v="6" actId="20577"/>
      <pc:docMkLst>
        <pc:docMk/>
      </pc:docMkLst>
      <pc:sldChg chg="modSp mod">
        <pc:chgData name="Mohammed Fasha" userId="cc64f42d-a1a6-4f08-b97b-0c37f877119f" providerId="ADAL" clId="{41B25FB9-BFD0-4D79-8214-02D97FF4DCA3}" dt="2025-04-09T06:24:10.378" v="6" actId="20577"/>
        <pc:sldMkLst>
          <pc:docMk/>
          <pc:sldMk cId="1489447582" sldId="455"/>
        </pc:sldMkLst>
      </pc:sldChg>
    </pc:docChg>
  </pc:docChgLst>
  <pc:docChgLst>
    <pc:chgData name="Mohammed Fasha" userId="cc64f42d-a1a6-4f08-b97b-0c37f877119f" providerId="ADAL" clId="{68EA850E-DCF8-4995-A0DC-358BF5120316}"/>
    <pc:docChg chg="addSld delSld modSld">
      <pc:chgData name="Mohammed Fasha" userId="cc64f42d-a1a6-4f08-b97b-0c37f877119f" providerId="ADAL" clId="{68EA850E-DCF8-4995-A0DC-358BF5120316}" dt="2025-05-16T06:02:43.346" v="10" actId="47"/>
      <pc:docMkLst>
        <pc:docMk/>
      </pc:docMkLst>
      <pc:sldChg chg="modSp new del mod">
        <pc:chgData name="Mohammed Fasha" userId="cc64f42d-a1a6-4f08-b97b-0c37f877119f" providerId="ADAL" clId="{68EA850E-DCF8-4995-A0DC-358BF5120316}" dt="2025-05-16T06:02:43.346" v="10" actId="47"/>
        <pc:sldMkLst>
          <pc:docMk/>
          <pc:sldMk cId="2691925283" sldId="498"/>
        </pc:sldMkLst>
      </pc:sldChg>
    </pc:docChg>
  </pc:docChgLst>
  <pc:docChgLst>
    <pc:chgData name="Mohammed Fasha" userId="cc64f42d-a1a6-4f08-b97b-0c37f877119f" providerId="ADAL" clId="{5980B3BB-4EB6-4E37-92BF-3A2A8F4B2C7A}"/>
    <pc:docChg chg="custSel modSld">
      <pc:chgData name="Mohammed Fasha" userId="cc64f42d-a1a6-4f08-b97b-0c37f877119f" providerId="ADAL" clId="{5980B3BB-4EB6-4E37-92BF-3A2A8F4B2C7A}" dt="2024-10-15T02:28:13.535" v="0" actId="478"/>
      <pc:docMkLst>
        <pc:docMk/>
      </pc:docMkLst>
      <pc:sldChg chg="delSp mod">
        <pc:chgData name="Mohammed Fasha" userId="cc64f42d-a1a6-4f08-b97b-0c37f877119f" providerId="ADAL" clId="{5980B3BB-4EB6-4E37-92BF-3A2A8F4B2C7A}" dt="2024-10-15T02:28:13.535" v="0" actId="478"/>
        <pc:sldMkLst>
          <pc:docMk/>
          <pc:sldMk cId="2297456757" sldId="483"/>
        </pc:sldMkLst>
      </pc:sldChg>
    </pc:docChg>
  </pc:docChgLst>
  <pc:docChgLst>
    <pc:chgData name="Mohammed Fasha" userId="cc64f42d-a1a6-4f08-b97b-0c37f877119f" providerId="ADAL" clId="{4C71ED24-115E-432D-933D-C801DA3E52F1}"/>
    <pc:docChg chg="delSld">
      <pc:chgData name="Mohammed Fasha" userId="cc64f42d-a1a6-4f08-b97b-0c37f877119f" providerId="ADAL" clId="{4C71ED24-115E-432D-933D-C801DA3E52F1}" dt="2024-12-29T03:12:49.974" v="2" actId="47"/>
      <pc:docMkLst>
        <pc:docMk/>
      </pc:docMkLst>
      <pc:sldChg chg="del">
        <pc:chgData name="Mohammed Fasha" userId="cc64f42d-a1a6-4f08-b97b-0c37f877119f" providerId="ADAL" clId="{4C71ED24-115E-432D-933D-C801DA3E52F1}" dt="2024-12-29T03:12:48.360" v="0" actId="47"/>
        <pc:sldMkLst>
          <pc:docMk/>
          <pc:sldMk cId="2341000601" sldId="701"/>
        </pc:sldMkLst>
      </pc:sldChg>
      <pc:sldChg chg="del">
        <pc:chgData name="Mohammed Fasha" userId="cc64f42d-a1a6-4f08-b97b-0c37f877119f" providerId="ADAL" clId="{4C71ED24-115E-432D-933D-C801DA3E52F1}" dt="2024-12-29T03:12:49.133" v="1" actId="47"/>
        <pc:sldMkLst>
          <pc:docMk/>
          <pc:sldMk cId="3519698944" sldId="702"/>
        </pc:sldMkLst>
      </pc:sldChg>
      <pc:sldChg chg="del">
        <pc:chgData name="Mohammed Fasha" userId="cc64f42d-a1a6-4f08-b97b-0c37f877119f" providerId="ADAL" clId="{4C71ED24-115E-432D-933D-C801DA3E52F1}" dt="2024-12-29T03:12:49.974" v="2" actId="47"/>
        <pc:sldMkLst>
          <pc:docMk/>
          <pc:sldMk cId="3934257344" sldId="703"/>
        </pc:sldMkLst>
      </pc:sldChg>
    </pc:docChg>
  </pc:docChgLst>
  <pc:docChgLst>
    <pc:chgData name="Mohammed Fasha" userId="cc64f42d-a1a6-4f08-b97b-0c37f877119f" providerId="ADAL" clId="{BECD4A7F-C1AF-4585-8C31-FE7D4FE3ED16}"/>
    <pc:docChg chg="undo redo custSel addSld delSld modSld sldOrd">
      <pc:chgData name="Mohammed Fasha" userId="cc64f42d-a1a6-4f08-b97b-0c37f877119f" providerId="ADAL" clId="{BECD4A7F-C1AF-4585-8C31-FE7D4FE3ED16}" dt="2025-01-05T16:36:16.605" v="1945" actId="1076"/>
      <pc:docMkLst>
        <pc:docMk/>
      </pc:docMkLst>
      <pc:sldChg chg="modSp mod">
        <pc:chgData name="Mohammed Fasha" userId="cc64f42d-a1a6-4f08-b97b-0c37f877119f" providerId="ADAL" clId="{BECD4A7F-C1AF-4585-8C31-FE7D4FE3ED16}" dt="2024-12-30T18:47:27.683" v="988" actId="20577"/>
        <pc:sldMkLst>
          <pc:docMk/>
          <pc:sldMk cId="2281221656" sldId="527"/>
        </pc:sldMkLst>
      </pc:sldChg>
      <pc:sldChg chg="modSp mod">
        <pc:chgData name="Mohammed Fasha" userId="cc64f42d-a1a6-4f08-b97b-0c37f877119f" providerId="ADAL" clId="{BECD4A7F-C1AF-4585-8C31-FE7D4FE3ED16}" dt="2024-12-27T13:59:26.893" v="366" actId="20577"/>
        <pc:sldMkLst>
          <pc:docMk/>
          <pc:sldMk cId="3474268344" sldId="596"/>
        </pc:sldMkLst>
      </pc:sldChg>
      <pc:sldChg chg="modSp mod">
        <pc:chgData name="Mohammed Fasha" userId="cc64f42d-a1a6-4f08-b97b-0c37f877119f" providerId="ADAL" clId="{BECD4A7F-C1AF-4585-8C31-FE7D4FE3ED16}" dt="2024-12-30T18:44:34.649" v="884" actId="20577"/>
        <pc:sldMkLst>
          <pc:docMk/>
          <pc:sldMk cId="916802035" sldId="65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6516858" sldId="662"/>
        </pc:sldMkLst>
      </pc:sldChg>
      <pc:sldChg chg="modSp add del mod">
        <pc:chgData name="Mohammed Fasha" userId="cc64f42d-a1a6-4f08-b97b-0c37f877119f" providerId="ADAL" clId="{BECD4A7F-C1AF-4585-8C31-FE7D4FE3ED16}" dt="2025-01-05T16:34:59.233" v="1926" actId="20577"/>
        <pc:sldMkLst>
          <pc:docMk/>
          <pc:sldMk cId="691538069" sldId="662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895445062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3980180774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1728680596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900588277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123002105" sldId="665"/>
        </pc:sldMkLst>
      </pc:sldChg>
      <pc:sldChg chg="modSp add del mod">
        <pc:chgData name="Mohammed Fasha" userId="cc64f42d-a1a6-4f08-b97b-0c37f877119f" providerId="ADAL" clId="{BECD4A7F-C1AF-4585-8C31-FE7D4FE3ED16}" dt="2025-01-05T15:05:12.729" v="1226" actId="21"/>
        <pc:sldMkLst>
          <pc:docMk/>
          <pc:sldMk cId="148099094" sldId="665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659863378" sldId="676"/>
        </pc:sldMkLst>
      </pc:sldChg>
      <pc:sldChg chg="modSp add del mod">
        <pc:chgData name="Mohammed Fasha" userId="cc64f42d-a1a6-4f08-b97b-0c37f877119f" providerId="ADAL" clId="{BECD4A7F-C1AF-4585-8C31-FE7D4FE3ED16}" dt="2025-01-05T14:55:27.595" v="1130" actId="255"/>
        <pc:sldMkLst>
          <pc:docMk/>
          <pc:sldMk cId="1577854815" sldId="676"/>
        </pc:sldMkLst>
      </pc:sldChg>
      <pc:sldChg chg="modSp add del mod">
        <pc:chgData name="Mohammed Fasha" userId="cc64f42d-a1a6-4f08-b97b-0c37f877119f" providerId="ADAL" clId="{BECD4A7F-C1AF-4585-8C31-FE7D4FE3ED16}" dt="2025-01-05T14:55:43.754" v="1132" actId="1076"/>
        <pc:sldMkLst>
          <pc:docMk/>
          <pc:sldMk cId="139882925" sldId="677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2736863534" sldId="677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4146654093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28312762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581717462" sldId="679"/>
        </pc:sldMkLst>
      </pc:sldChg>
      <pc:sldChg chg="addSp delSp modSp add del mod chgLayout">
        <pc:chgData name="Mohammed Fasha" userId="cc64f42d-a1a6-4f08-b97b-0c37f877119f" providerId="ADAL" clId="{BECD4A7F-C1AF-4585-8C31-FE7D4FE3ED16}" dt="2025-01-05T16:36:16.605" v="1945" actId="1076"/>
        <pc:sldMkLst>
          <pc:docMk/>
          <pc:sldMk cId="3454522070" sldId="679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2856814121" sldId="68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083966018" sldId="681"/>
        </pc:sldMkLst>
      </pc:sldChg>
      <pc:sldChg chg="modSp mod">
        <pc:chgData name="Mohammed Fasha" userId="cc64f42d-a1a6-4f08-b97b-0c37f877119f" providerId="ADAL" clId="{BECD4A7F-C1AF-4585-8C31-FE7D4FE3ED16}" dt="2025-01-05T14:42:50.596" v="990" actId="14100"/>
        <pc:sldMkLst>
          <pc:docMk/>
          <pc:sldMk cId="1697141369" sldId="695"/>
        </pc:sldMkLst>
      </pc:sldChg>
      <pc:sldChg chg="addSp delSp modSp add del mod">
        <pc:chgData name="Mohammed Fasha" userId="cc64f42d-a1a6-4f08-b97b-0c37f877119f" providerId="ADAL" clId="{BECD4A7F-C1AF-4585-8C31-FE7D4FE3ED16}" dt="2025-01-05T14:54:31.375" v="1125" actId="14100"/>
        <pc:sldMkLst>
          <pc:docMk/>
          <pc:sldMk cId="265576630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991725834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109561867" sldId="700"/>
        </pc:sldMkLst>
      </pc:sldChg>
      <pc:sldChg chg="addSp delSp modSp add del mod">
        <pc:chgData name="Mohammed Fasha" userId="cc64f42d-a1a6-4f08-b97b-0c37f877119f" providerId="ADAL" clId="{BECD4A7F-C1AF-4585-8C31-FE7D4FE3ED16}" dt="2025-01-05T16:00:05.564" v="1529" actId="20577"/>
        <pc:sldMkLst>
          <pc:docMk/>
          <pc:sldMk cId="4247717824" sldId="700"/>
        </pc:sldMkLst>
      </pc:sldChg>
      <pc:sldChg chg="addSp delSp modSp add mod">
        <pc:chgData name="Mohammed Fasha" userId="cc64f42d-a1a6-4f08-b97b-0c37f877119f" providerId="ADAL" clId="{BECD4A7F-C1AF-4585-8C31-FE7D4FE3ED16}" dt="2025-01-05T14:53:29.185" v="1101" actId="21"/>
        <pc:sldMkLst>
          <pc:docMk/>
          <pc:sldMk cId="67871309" sldId="709"/>
        </pc:sldMkLst>
      </pc:sldChg>
      <pc:sldChg chg="modSp add mod">
        <pc:chgData name="Mohammed Fasha" userId="cc64f42d-a1a6-4f08-b97b-0c37f877119f" providerId="ADAL" clId="{BECD4A7F-C1AF-4585-8C31-FE7D4FE3ED16}" dt="2025-01-05T15:31:09.113" v="1385" actId="6549"/>
        <pc:sldMkLst>
          <pc:docMk/>
          <pc:sldMk cId="4114896152" sldId="710"/>
        </pc:sldMkLst>
      </pc:sldChg>
      <pc:sldChg chg="addSp modSp add mod">
        <pc:chgData name="Mohammed Fasha" userId="cc64f42d-a1a6-4f08-b97b-0c37f877119f" providerId="ADAL" clId="{BECD4A7F-C1AF-4585-8C31-FE7D4FE3ED16}" dt="2025-01-05T15:27:36.027" v="1348" actId="20577"/>
        <pc:sldMkLst>
          <pc:docMk/>
          <pc:sldMk cId="3794385322" sldId="711"/>
        </pc:sldMkLst>
      </pc:sldChg>
      <pc:sldChg chg="add del">
        <pc:chgData name="Mohammed Fasha" userId="cc64f42d-a1a6-4f08-b97b-0c37f877119f" providerId="ADAL" clId="{BECD4A7F-C1AF-4585-8C31-FE7D4FE3ED16}" dt="2025-01-05T14:57:43.613" v="1146" actId="2696"/>
        <pc:sldMkLst>
          <pc:docMk/>
          <pc:sldMk cId="501127302" sldId="712"/>
        </pc:sldMkLst>
      </pc:sldChg>
      <pc:sldChg chg="modSp add mod">
        <pc:chgData name="Mohammed Fasha" userId="cc64f42d-a1a6-4f08-b97b-0c37f877119f" providerId="ADAL" clId="{BECD4A7F-C1AF-4585-8C31-FE7D4FE3ED16}" dt="2025-01-05T15:32:23.870" v="1388"/>
        <pc:sldMkLst>
          <pc:docMk/>
          <pc:sldMk cId="3701206727" sldId="712"/>
        </pc:sldMkLst>
      </pc:sldChg>
      <pc:sldChg chg="addSp modSp add mod">
        <pc:chgData name="Mohammed Fasha" userId="cc64f42d-a1a6-4f08-b97b-0c37f877119f" providerId="ADAL" clId="{BECD4A7F-C1AF-4585-8C31-FE7D4FE3ED16}" dt="2025-01-05T16:06:36.028" v="1538" actId="1076"/>
        <pc:sldMkLst>
          <pc:docMk/>
          <pc:sldMk cId="1499972066" sldId="713"/>
        </pc:sldMkLst>
      </pc:sldChg>
      <pc:sldChg chg="addSp delSp modSp add mod">
        <pc:chgData name="Mohammed Fasha" userId="cc64f42d-a1a6-4f08-b97b-0c37f877119f" providerId="ADAL" clId="{BECD4A7F-C1AF-4585-8C31-FE7D4FE3ED16}" dt="2025-01-05T16:19:08.436" v="1705" actId="1036"/>
        <pc:sldMkLst>
          <pc:docMk/>
          <pc:sldMk cId="1270641495" sldId="714"/>
        </pc:sldMkLst>
      </pc:sldChg>
      <pc:sldChg chg="addSp modSp new mod">
        <pc:chgData name="Mohammed Fasha" userId="cc64f42d-a1a6-4f08-b97b-0c37f877119f" providerId="ADAL" clId="{BECD4A7F-C1AF-4585-8C31-FE7D4FE3ED16}" dt="2025-01-05T16:23:44.632" v="1736" actId="12"/>
        <pc:sldMkLst>
          <pc:docMk/>
          <pc:sldMk cId="1096386322" sldId="715"/>
        </pc:sldMkLst>
      </pc:sldChg>
      <pc:sldChg chg="modSp new mod">
        <pc:chgData name="Mohammed Fasha" userId="cc64f42d-a1a6-4f08-b97b-0c37f877119f" providerId="ADAL" clId="{BECD4A7F-C1AF-4585-8C31-FE7D4FE3ED16}" dt="2025-01-05T16:34:02.360" v="1902" actId="27636"/>
        <pc:sldMkLst>
          <pc:docMk/>
          <pc:sldMk cId="1784058309" sldId="716"/>
        </pc:sldMkLst>
      </pc:sldChg>
      <pc:sldChg chg="modSp add mod ord">
        <pc:chgData name="Mohammed Fasha" userId="cc64f42d-a1a6-4f08-b97b-0c37f877119f" providerId="ADAL" clId="{BECD4A7F-C1AF-4585-8C31-FE7D4FE3ED16}" dt="2025-01-05T16:27:20.520" v="1803"/>
        <pc:sldMkLst>
          <pc:docMk/>
          <pc:sldMk cId="3139017106" sldId="717"/>
        </pc:sldMkLst>
      </pc:sldChg>
      <pc:sldChg chg="addSp delSp modSp new mod">
        <pc:chgData name="Mohammed Fasha" userId="cc64f42d-a1a6-4f08-b97b-0c37f877119f" providerId="ADAL" clId="{BECD4A7F-C1AF-4585-8C31-FE7D4FE3ED16}" dt="2025-01-05T16:32:45.446" v="1897" actId="20577"/>
        <pc:sldMkLst>
          <pc:docMk/>
          <pc:sldMk cId="3043812923" sldId="718"/>
        </pc:sldMkLst>
      </pc:sldChg>
    </pc:docChg>
  </pc:docChgLst>
  <pc:docChgLst>
    <pc:chgData name="Mohammed Fasha" userId="cc64f42d-a1a6-4f08-b97b-0c37f877119f" providerId="ADAL" clId="{2E5FBF59-3168-4932-9518-582502FE1AD5}"/>
    <pc:docChg chg="undo custSel delSld modSld">
      <pc:chgData name="Mohammed Fasha" userId="cc64f42d-a1a6-4f08-b97b-0c37f877119f" providerId="ADAL" clId="{2E5FBF59-3168-4932-9518-582502FE1AD5}" dt="2024-12-24T08:08:19.987" v="550" actId="20577"/>
      <pc:docMkLst>
        <pc:docMk/>
      </pc:docMkLst>
      <pc:sldChg chg="delSp">
        <pc:chgData name="Mohammed Fasha" userId="cc64f42d-a1a6-4f08-b97b-0c37f877119f" providerId="ADAL" clId="{2E5FBF59-3168-4932-9518-582502FE1AD5}" dt="2024-11-19T07:40:47.121" v="208" actId="478"/>
        <pc:sldMkLst>
          <pc:docMk/>
          <pc:sldMk cId="391491219" sldId="428"/>
        </pc:sldMkLst>
      </pc:sldChg>
      <pc:sldChg chg="modSp">
        <pc:chgData name="Mohammed Fasha" userId="cc64f42d-a1a6-4f08-b97b-0c37f877119f" providerId="ADAL" clId="{2E5FBF59-3168-4932-9518-582502FE1AD5}" dt="2024-12-03T07:43:58.007" v="456" actId="1076"/>
        <pc:sldMkLst>
          <pc:docMk/>
          <pc:sldMk cId="3339445507" sldId="430"/>
        </pc:sldMkLst>
      </pc:sldChg>
      <pc:sldChg chg="modSp">
        <pc:chgData name="Mohammed Fasha" userId="cc64f42d-a1a6-4f08-b97b-0c37f877119f" providerId="ADAL" clId="{2E5FBF59-3168-4932-9518-582502FE1AD5}" dt="2024-12-03T07:45:08.136" v="474" actId="20577"/>
        <pc:sldMkLst>
          <pc:docMk/>
          <pc:sldMk cId="3389046835" sldId="431"/>
        </pc:sldMkLst>
      </pc:sldChg>
      <pc:sldChg chg="modSp">
        <pc:chgData name="Mohammed Fasha" userId="cc64f42d-a1a6-4f08-b97b-0c37f877119f" providerId="ADAL" clId="{2E5FBF59-3168-4932-9518-582502FE1AD5}" dt="2024-11-10T06:33:09.727" v="37" actId="207"/>
        <pc:sldMkLst>
          <pc:docMk/>
          <pc:sldMk cId="2726994946" sldId="479"/>
        </pc:sldMkLst>
      </pc:sldChg>
      <pc:sldChg chg="modSp">
        <pc:chgData name="Mohammed Fasha" userId="cc64f42d-a1a6-4f08-b97b-0c37f877119f" providerId="ADAL" clId="{2E5FBF59-3168-4932-9518-582502FE1AD5}" dt="2024-11-19T07:44:28.766" v="211" actId="20577"/>
        <pc:sldMkLst>
          <pc:docMk/>
          <pc:sldMk cId="2297456757" sldId="483"/>
        </pc:sldMkLst>
      </pc:sldChg>
      <pc:sldChg chg="modSp">
        <pc:chgData name="Mohammed Fasha" userId="cc64f42d-a1a6-4f08-b97b-0c37f877119f" providerId="ADAL" clId="{2E5FBF59-3168-4932-9518-582502FE1AD5}" dt="2024-11-10T06:45:09.392" v="40" actId="20577"/>
        <pc:sldMkLst>
          <pc:docMk/>
          <pc:sldMk cId="3474268344" sldId="596"/>
        </pc:sldMkLst>
      </pc:sldChg>
      <pc:sldChg chg="modSp">
        <pc:chgData name="Mohammed Fasha" userId="cc64f42d-a1a6-4f08-b97b-0c37f877119f" providerId="ADAL" clId="{2E5FBF59-3168-4932-9518-582502FE1AD5}" dt="2024-12-03T07:47:21.561" v="476" actId="6549"/>
        <pc:sldMkLst>
          <pc:docMk/>
          <pc:sldMk cId="399592497" sldId="613"/>
        </pc:sldMkLst>
      </pc:sldChg>
      <pc:sldChg chg="modSp">
        <pc:chgData name="Mohammed Fasha" userId="cc64f42d-a1a6-4f08-b97b-0c37f877119f" providerId="ADAL" clId="{2E5FBF59-3168-4932-9518-582502FE1AD5}" dt="2024-12-03T07:49:02.980" v="478" actId="207"/>
        <pc:sldMkLst>
          <pc:docMk/>
          <pc:sldMk cId="3329135496" sldId="617"/>
        </pc:sldMkLst>
      </pc:sldChg>
      <pc:sldChg chg="modSp">
        <pc:chgData name="Mohammed Fasha" userId="cc64f42d-a1a6-4f08-b97b-0c37f877119f" providerId="ADAL" clId="{2E5FBF59-3168-4932-9518-582502FE1AD5}" dt="2024-12-24T08:05:16.608" v="482" actId="403"/>
        <pc:sldMkLst>
          <pc:docMk/>
          <pc:sldMk cId="2990045589" sldId="659"/>
        </pc:sldMkLst>
      </pc:sldChg>
      <pc:sldChg chg="modSp">
        <pc:chgData name="Mohammed Fasha" userId="cc64f42d-a1a6-4f08-b97b-0c37f877119f" providerId="ADAL" clId="{2E5FBF59-3168-4932-9518-582502FE1AD5}" dt="2024-12-24T08:08:19.987" v="550" actId="20577"/>
        <pc:sldMkLst>
          <pc:docMk/>
          <pc:sldMk cId="2680231355" sldId="669"/>
        </pc:sldMkLst>
      </pc:sldChg>
      <pc:sldChg chg="addSp modSp">
        <pc:chgData name="Mohammed Fasha" userId="cc64f42d-a1a6-4f08-b97b-0c37f877119f" providerId="ADAL" clId="{2E5FBF59-3168-4932-9518-582502FE1AD5}" dt="2024-12-24T08:05:52.910" v="488" actId="1076"/>
        <pc:sldMkLst>
          <pc:docMk/>
          <pc:sldMk cId="916102856" sldId="685"/>
        </pc:sldMkLst>
      </pc:sldChg>
      <pc:sldChg chg="modSp">
        <pc:chgData name="Mohammed Fasha" userId="cc64f42d-a1a6-4f08-b97b-0c37f877119f" providerId="ADAL" clId="{2E5FBF59-3168-4932-9518-582502FE1AD5}" dt="2024-11-19T07:03:29.557" v="206" actId="207"/>
        <pc:sldMkLst>
          <pc:docMk/>
          <pc:sldMk cId="32004852" sldId="708"/>
        </pc:sldMkLst>
      </pc:sldChg>
    </pc:docChg>
  </pc:docChgLst>
  <pc:docChgLst>
    <pc:chgData name="Mohammed Fasha" userId="cc64f42d-a1a6-4f08-b97b-0c37f877119f" providerId="ADAL" clId="{D8599D3F-AF25-4245-A607-8C1F1FBB2FDF}"/>
    <pc:docChg chg="undo custSel addSld delSld modSld modMainMaster">
      <pc:chgData name="Mohammed Fasha" userId="cc64f42d-a1a6-4f08-b97b-0c37f877119f" providerId="ADAL" clId="{D8599D3F-AF25-4245-A607-8C1F1FBB2FDF}" dt="2025-08-01T13:16:55.146" v="124" actId="2696"/>
      <pc:docMkLst>
        <pc:docMk/>
      </pc:docMkLst>
      <pc:sldChg chg="del">
        <pc:chgData name="Mohammed Fasha" userId="cc64f42d-a1a6-4f08-b97b-0c37f877119f" providerId="ADAL" clId="{D8599D3F-AF25-4245-A607-8C1F1FBB2FDF}" dt="2025-07-25T20:46:29.499" v="97" actId="47"/>
        <pc:sldMkLst>
          <pc:docMk/>
          <pc:sldMk cId="89912501" sldId="274"/>
        </pc:sldMkLst>
      </pc:sldChg>
      <pc:sldChg chg="del">
        <pc:chgData name="Mohammed Fasha" userId="cc64f42d-a1a6-4f08-b97b-0c37f877119f" providerId="ADAL" clId="{D8599D3F-AF25-4245-A607-8C1F1FBB2FDF}" dt="2025-07-25T20:46:29.499" v="97" actId="47"/>
        <pc:sldMkLst>
          <pc:docMk/>
          <pc:sldMk cId="1234327519" sldId="287"/>
        </pc:sldMkLst>
      </pc:sldChg>
      <pc:sldChg chg="del">
        <pc:chgData name="Mohammed Fasha" userId="cc64f42d-a1a6-4f08-b97b-0c37f877119f" providerId="ADAL" clId="{D8599D3F-AF25-4245-A607-8C1F1FBB2FDF}" dt="2025-07-25T20:46:29.499" v="97" actId="47"/>
        <pc:sldMkLst>
          <pc:docMk/>
          <pc:sldMk cId="3304405524" sldId="292"/>
        </pc:sldMkLst>
      </pc:sldChg>
      <pc:sldChg chg="del">
        <pc:chgData name="Mohammed Fasha" userId="cc64f42d-a1a6-4f08-b97b-0c37f877119f" providerId="ADAL" clId="{D8599D3F-AF25-4245-A607-8C1F1FBB2FDF}" dt="2025-07-25T20:46:29.499" v="97" actId="47"/>
        <pc:sldMkLst>
          <pc:docMk/>
          <pc:sldMk cId="1217643332" sldId="294"/>
        </pc:sldMkLst>
      </pc:sldChg>
      <pc:sldChg chg="del">
        <pc:chgData name="Mohammed Fasha" userId="cc64f42d-a1a6-4f08-b97b-0c37f877119f" providerId="ADAL" clId="{D8599D3F-AF25-4245-A607-8C1F1FBB2FDF}" dt="2025-07-25T20:46:29.499" v="97" actId="47"/>
        <pc:sldMkLst>
          <pc:docMk/>
          <pc:sldMk cId="3526654973" sldId="295"/>
        </pc:sldMkLst>
      </pc:sldChg>
      <pc:sldChg chg="addSp delSp modSp del mod chgLayout">
        <pc:chgData name="Mohammed Fasha" userId="cc64f42d-a1a6-4f08-b97b-0c37f877119f" providerId="ADAL" clId="{D8599D3F-AF25-4245-A607-8C1F1FBB2FDF}" dt="2025-08-01T13:15:31.361" v="108" actId="2696"/>
        <pc:sldMkLst>
          <pc:docMk/>
          <pc:sldMk cId="0" sldId="300"/>
        </pc:sldMkLst>
        <pc:spChg chg="add del mod ord">
          <ac:chgData name="Mohammed Fasha" userId="cc64f42d-a1a6-4f08-b97b-0c37f877119f" providerId="ADAL" clId="{D8599D3F-AF25-4245-A607-8C1F1FBB2FDF}" dt="2025-08-01T13:15:22.240" v="105" actId="700"/>
          <ac:spMkLst>
            <pc:docMk/>
            <pc:sldMk cId="0" sldId="300"/>
            <ac:spMk id="3" creationId="{96758C25-EF6A-DFDA-28B8-8A32865EE883}"/>
          </ac:spMkLst>
        </pc:spChg>
        <pc:spChg chg="mod ord">
          <ac:chgData name="Mohammed Fasha" userId="cc64f42d-a1a6-4f08-b97b-0c37f877119f" providerId="ADAL" clId="{D8599D3F-AF25-4245-A607-8C1F1FBB2FDF}" dt="2025-08-01T13:15:22.240" v="105" actId="700"/>
          <ac:spMkLst>
            <pc:docMk/>
            <pc:sldMk cId="0" sldId="300"/>
            <ac:spMk id="527" creationId="{00000000-0000-0000-0000-000000000000}"/>
          </ac:spMkLst>
        </pc:spChg>
      </pc:sldChg>
      <pc:sldChg chg="del">
        <pc:chgData name="Mohammed Fasha" userId="cc64f42d-a1a6-4f08-b97b-0c37f877119f" providerId="ADAL" clId="{D8599D3F-AF25-4245-A607-8C1F1FBB2FDF}" dt="2025-07-25T20:42:47.960" v="52" actId="47"/>
        <pc:sldMkLst>
          <pc:docMk/>
          <pc:sldMk cId="0" sldId="314"/>
        </pc:sldMkLst>
      </pc:sldChg>
      <pc:sldChg chg="modSp del mod">
        <pc:chgData name="Mohammed Fasha" userId="cc64f42d-a1a6-4f08-b97b-0c37f877119f" providerId="ADAL" clId="{D8599D3F-AF25-4245-A607-8C1F1FBB2FDF}" dt="2025-08-01T13:16:55.146" v="124" actId="2696"/>
        <pc:sldMkLst>
          <pc:docMk/>
          <pc:sldMk cId="1624740157" sldId="346"/>
        </pc:sldMkLst>
        <pc:spChg chg="mod">
          <ac:chgData name="Mohammed Fasha" userId="cc64f42d-a1a6-4f08-b97b-0c37f877119f" providerId="ADAL" clId="{D8599D3F-AF25-4245-A607-8C1F1FBB2FDF}" dt="2025-08-01T13:16:18.922" v="116" actId="207"/>
          <ac:spMkLst>
            <pc:docMk/>
            <pc:sldMk cId="1624740157" sldId="346"/>
            <ac:spMk id="955" creationId="{00000000-0000-0000-0000-000000000000}"/>
          </ac:spMkLst>
        </pc:spChg>
      </pc:sldChg>
      <pc:sldChg chg="modSp mod">
        <pc:chgData name="Mohammed Fasha" userId="cc64f42d-a1a6-4f08-b97b-0c37f877119f" providerId="ADAL" clId="{D8599D3F-AF25-4245-A607-8C1F1FBB2FDF}" dt="2025-07-25T20:45:22.701" v="87"/>
        <pc:sldMkLst>
          <pc:docMk/>
          <pc:sldMk cId="2714000580" sldId="367"/>
        </pc:sldMkLst>
        <pc:spChg chg="mod">
          <ac:chgData name="Mohammed Fasha" userId="cc64f42d-a1a6-4f08-b97b-0c37f877119f" providerId="ADAL" clId="{D8599D3F-AF25-4245-A607-8C1F1FBB2FDF}" dt="2025-07-25T20:45:19.866" v="85" actId="27636"/>
          <ac:spMkLst>
            <pc:docMk/>
            <pc:sldMk cId="2714000580" sldId="367"/>
            <ac:spMk id="4" creationId="{BBA7C937-DB90-289D-269C-73D74F21BF70}"/>
          </ac:spMkLst>
        </pc:spChg>
        <pc:spChg chg="mod">
          <ac:chgData name="Mohammed Fasha" userId="cc64f42d-a1a6-4f08-b97b-0c37f877119f" providerId="ADAL" clId="{D8599D3F-AF25-4245-A607-8C1F1FBB2FDF}" dt="2025-07-25T20:45:22.701" v="87"/>
          <ac:spMkLst>
            <pc:docMk/>
            <pc:sldMk cId="2714000580" sldId="367"/>
            <ac:spMk id="5" creationId="{9E6A38CA-4FF4-9499-2C2B-402D4C704EDA}"/>
          </ac:spMkLst>
        </pc:spChg>
      </pc:sldChg>
      <pc:sldChg chg="del">
        <pc:chgData name="Mohammed Fasha" userId="cc64f42d-a1a6-4f08-b97b-0c37f877119f" providerId="ADAL" clId="{D8599D3F-AF25-4245-A607-8C1F1FBB2FDF}" dt="2025-07-25T20:46:29.499" v="97" actId="47"/>
        <pc:sldMkLst>
          <pc:docMk/>
          <pc:sldMk cId="3243173744" sldId="369"/>
        </pc:sldMkLst>
      </pc:sldChg>
      <pc:sldChg chg="del">
        <pc:chgData name="Mohammed Fasha" userId="cc64f42d-a1a6-4f08-b97b-0c37f877119f" providerId="ADAL" clId="{D8599D3F-AF25-4245-A607-8C1F1FBB2FDF}" dt="2025-07-25T20:42:43.378" v="48" actId="47"/>
        <pc:sldMkLst>
          <pc:docMk/>
          <pc:sldMk cId="403304745" sldId="371"/>
        </pc:sldMkLst>
      </pc:sldChg>
      <pc:sldChg chg="add del">
        <pc:chgData name="Mohammed Fasha" userId="cc64f42d-a1a6-4f08-b97b-0c37f877119f" providerId="ADAL" clId="{D8599D3F-AF25-4245-A607-8C1F1FBB2FDF}" dt="2025-07-25T20:45:34.658" v="89" actId="2696"/>
        <pc:sldMkLst>
          <pc:docMk/>
          <pc:sldMk cId="2001631854" sldId="390"/>
        </pc:sldMkLst>
      </pc:sldChg>
      <pc:sldChg chg="del">
        <pc:chgData name="Mohammed Fasha" userId="cc64f42d-a1a6-4f08-b97b-0c37f877119f" providerId="ADAL" clId="{D8599D3F-AF25-4245-A607-8C1F1FBB2FDF}" dt="2025-07-25T20:40:02.964" v="3" actId="2696"/>
        <pc:sldMkLst>
          <pc:docMk/>
          <pc:sldMk cId="2976191511" sldId="393"/>
        </pc:sldMkLst>
      </pc:sldChg>
      <pc:sldChg chg="add del">
        <pc:chgData name="Mohammed Fasha" userId="cc64f42d-a1a6-4f08-b97b-0c37f877119f" providerId="ADAL" clId="{D8599D3F-AF25-4245-A607-8C1F1FBB2FDF}" dt="2025-07-25T20:45:34.658" v="89" actId="2696"/>
        <pc:sldMkLst>
          <pc:docMk/>
          <pc:sldMk cId="3942416368" sldId="394"/>
        </pc:sldMkLst>
      </pc:sldChg>
      <pc:sldChg chg="modSp mod">
        <pc:chgData name="Mohammed Fasha" userId="cc64f42d-a1a6-4f08-b97b-0c37f877119f" providerId="ADAL" clId="{D8599D3F-AF25-4245-A607-8C1F1FBB2FDF}" dt="2025-07-25T20:44:30.408" v="77" actId="6549"/>
        <pc:sldMkLst>
          <pc:docMk/>
          <pc:sldMk cId="2455239288" sldId="398"/>
        </pc:sldMkLst>
        <pc:spChg chg="mod">
          <ac:chgData name="Mohammed Fasha" userId="cc64f42d-a1a6-4f08-b97b-0c37f877119f" providerId="ADAL" clId="{D8599D3F-AF25-4245-A607-8C1F1FBB2FDF}" dt="2025-07-25T20:44:30.408" v="77" actId="6549"/>
          <ac:spMkLst>
            <pc:docMk/>
            <pc:sldMk cId="2455239288" sldId="398"/>
            <ac:spMk id="5" creationId="{CD8C5B84-718C-EDA9-0AA5-8E59451A282B}"/>
          </ac:spMkLst>
        </pc:spChg>
      </pc:sldChg>
      <pc:sldChg chg="add del">
        <pc:chgData name="Mohammed Fasha" userId="cc64f42d-a1a6-4f08-b97b-0c37f877119f" providerId="ADAL" clId="{D8599D3F-AF25-4245-A607-8C1F1FBB2FDF}" dt="2025-07-25T20:45:42.102" v="90" actId="47"/>
        <pc:sldMkLst>
          <pc:docMk/>
          <pc:sldMk cId="322630100" sldId="401"/>
        </pc:sldMkLst>
      </pc:sldChg>
      <pc:sldChg chg="del">
        <pc:chgData name="Mohammed Fasha" userId="cc64f42d-a1a6-4f08-b97b-0c37f877119f" providerId="ADAL" clId="{D8599D3F-AF25-4245-A607-8C1F1FBB2FDF}" dt="2025-07-25T20:46:05.024" v="92" actId="47"/>
        <pc:sldMkLst>
          <pc:docMk/>
          <pc:sldMk cId="2708838154" sldId="405"/>
        </pc:sldMkLst>
      </pc:sldChg>
      <pc:sldChg chg="add del">
        <pc:chgData name="Mohammed Fasha" userId="cc64f42d-a1a6-4f08-b97b-0c37f877119f" providerId="ADAL" clId="{D8599D3F-AF25-4245-A607-8C1F1FBB2FDF}" dt="2025-07-25T20:45:46.069" v="91" actId="47"/>
        <pc:sldMkLst>
          <pc:docMk/>
          <pc:sldMk cId="711859222" sldId="406"/>
        </pc:sldMkLst>
      </pc:sldChg>
      <pc:sldChg chg="del">
        <pc:chgData name="Mohammed Fasha" userId="cc64f42d-a1a6-4f08-b97b-0c37f877119f" providerId="ADAL" clId="{D8599D3F-AF25-4245-A607-8C1F1FBB2FDF}" dt="2025-07-25T20:42:44.916" v="49" actId="47"/>
        <pc:sldMkLst>
          <pc:docMk/>
          <pc:sldMk cId="430192280" sldId="409"/>
        </pc:sldMkLst>
      </pc:sldChg>
      <pc:sldChg chg="del">
        <pc:chgData name="Mohammed Fasha" userId="cc64f42d-a1a6-4f08-b97b-0c37f877119f" providerId="ADAL" clId="{D8599D3F-AF25-4245-A607-8C1F1FBB2FDF}" dt="2025-07-25T20:42:46.143" v="50" actId="47"/>
        <pc:sldMkLst>
          <pc:docMk/>
          <pc:sldMk cId="1261728788" sldId="410"/>
        </pc:sldMkLst>
      </pc:sldChg>
      <pc:sldChg chg="del">
        <pc:chgData name="Mohammed Fasha" userId="cc64f42d-a1a6-4f08-b97b-0c37f877119f" providerId="ADAL" clId="{D8599D3F-AF25-4245-A607-8C1F1FBB2FDF}" dt="2025-07-25T20:46:29.499" v="97" actId="47"/>
        <pc:sldMkLst>
          <pc:docMk/>
          <pc:sldMk cId="3168225218" sldId="422"/>
        </pc:sldMkLst>
      </pc:sldChg>
      <pc:sldChg chg="del">
        <pc:chgData name="Mohammed Fasha" userId="cc64f42d-a1a6-4f08-b97b-0c37f877119f" providerId="ADAL" clId="{D8599D3F-AF25-4245-A607-8C1F1FBB2FDF}" dt="2025-07-25T20:46:29.499" v="97" actId="47"/>
        <pc:sldMkLst>
          <pc:docMk/>
          <pc:sldMk cId="2310344807" sldId="423"/>
        </pc:sldMkLst>
      </pc:sldChg>
      <pc:sldChg chg="del">
        <pc:chgData name="Mohammed Fasha" userId="cc64f42d-a1a6-4f08-b97b-0c37f877119f" providerId="ADAL" clId="{D8599D3F-AF25-4245-A607-8C1F1FBB2FDF}" dt="2025-07-25T20:42:46.921" v="51" actId="47"/>
        <pc:sldMkLst>
          <pc:docMk/>
          <pc:sldMk cId="707737036" sldId="425"/>
        </pc:sldMkLst>
      </pc:sldChg>
      <pc:sldChg chg="del">
        <pc:chgData name="Mohammed Fasha" userId="cc64f42d-a1a6-4f08-b97b-0c37f877119f" providerId="ADAL" clId="{D8599D3F-AF25-4245-A607-8C1F1FBB2FDF}" dt="2025-07-25T20:46:08.073" v="94" actId="47"/>
        <pc:sldMkLst>
          <pc:docMk/>
          <pc:sldMk cId="232656594" sldId="429"/>
        </pc:sldMkLst>
      </pc:sldChg>
      <pc:sldChg chg="del">
        <pc:chgData name="Mohammed Fasha" userId="cc64f42d-a1a6-4f08-b97b-0c37f877119f" providerId="ADAL" clId="{D8599D3F-AF25-4245-A607-8C1F1FBB2FDF}" dt="2025-07-25T20:46:29.499" v="97" actId="47"/>
        <pc:sldMkLst>
          <pc:docMk/>
          <pc:sldMk cId="404333880" sldId="433"/>
        </pc:sldMkLst>
      </pc:sldChg>
      <pc:sldChg chg="del">
        <pc:chgData name="Mohammed Fasha" userId="cc64f42d-a1a6-4f08-b97b-0c37f877119f" providerId="ADAL" clId="{D8599D3F-AF25-4245-A607-8C1F1FBB2FDF}" dt="2025-07-25T20:41:12.294" v="33" actId="47"/>
        <pc:sldMkLst>
          <pc:docMk/>
          <pc:sldMk cId="1977389857" sldId="445"/>
        </pc:sldMkLst>
      </pc:sldChg>
      <pc:sldChg chg="del">
        <pc:chgData name="Mohammed Fasha" userId="cc64f42d-a1a6-4f08-b97b-0c37f877119f" providerId="ADAL" clId="{D8599D3F-AF25-4245-A607-8C1F1FBB2FDF}" dt="2025-07-25T20:40:02.964" v="3" actId="2696"/>
        <pc:sldMkLst>
          <pc:docMk/>
          <pc:sldMk cId="1837964685" sldId="451"/>
        </pc:sldMkLst>
      </pc:sldChg>
      <pc:sldChg chg="del">
        <pc:chgData name="Mohammed Fasha" userId="cc64f42d-a1a6-4f08-b97b-0c37f877119f" providerId="ADAL" clId="{D8599D3F-AF25-4245-A607-8C1F1FBB2FDF}" dt="2025-07-25T20:40:02.964" v="3" actId="2696"/>
        <pc:sldMkLst>
          <pc:docMk/>
          <pc:sldMk cId="1229244997" sldId="452"/>
        </pc:sldMkLst>
      </pc:sldChg>
      <pc:sldChg chg="del">
        <pc:chgData name="Mohammed Fasha" userId="cc64f42d-a1a6-4f08-b97b-0c37f877119f" providerId="ADAL" clId="{D8599D3F-AF25-4245-A607-8C1F1FBB2FDF}" dt="2025-07-25T20:40:04.525" v="4" actId="2696"/>
        <pc:sldMkLst>
          <pc:docMk/>
          <pc:sldMk cId="1789205401" sldId="453"/>
        </pc:sldMkLst>
      </pc:sldChg>
      <pc:sldChg chg="modSp add del mod">
        <pc:chgData name="Mohammed Fasha" userId="cc64f42d-a1a6-4f08-b97b-0c37f877119f" providerId="ADAL" clId="{D8599D3F-AF25-4245-A607-8C1F1FBB2FDF}" dt="2025-07-25T20:40:15.269" v="29" actId="20577"/>
        <pc:sldMkLst>
          <pc:docMk/>
          <pc:sldMk cId="1489447582" sldId="455"/>
        </pc:sldMkLst>
        <pc:spChg chg="mod">
          <ac:chgData name="Mohammed Fasha" userId="cc64f42d-a1a6-4f08-b97b-0c37f877119f" providerId="ADAL" clId="{D8599D3F-AF25-4245-A607-8C1F1FBB2FDF}" dt="2025-07-25T20:40:15.269" v="29" actId="20577"/>
          <ac:spMkLst>
            <pc:docMk/>
            <pc:sldMk cId="1489447582" sldId="455"/>
            <ac:spMk id="9" creationId="{F599965F-D781-62F6-30A4-33D89AC89080}"/>
          </ac:spMkLst>
        </pc:spChg>
      </pc:sldChg>
      <pc:sldChg chg="del">
        <pc:chgData name="Mohammed Fasha" userId="cc64f42d-a1a6-4f08-b97b-0c37f877119f" providerId="ADAL" clId="{D8599D3F-AF25-4245-A607-8C1F1FBB2FDF}" dt="2025-07-25T20:44:14.400" v="70" actId="47"/>
        <pc:sldMkLst>
          <pc:docMk/>
          <pc:sldMk cId="1912979039" sldId="458"/>
        </pc:sldMkLst>
      </pc:sldChg>
      <pc:sldChg chg="del">
        <pc:chgData name="Mohammed Fasha" userId="cc64f42d-a1a6-4f08-b97b-0c37f877119f" providerId="ADAL" clId="{D8599D3F-AF25-4245-A607-8C1F1FBB2FDF}" dt="2025-07-25T20:44:15.422" v="71" actId="47"/>
        <pc:sldMkLst>
          <pc:docMk/>
          <pc:sldMk cId="484589733" sldId="459"/>
        </pc:sldMkLst>
      </pc:sldChg>
      <pc:sldChg chg="del">
        <pc:chgData name="Mohammed Fasha" userId="cc64f42d-a1a6-4f08-b97b-0c37f877119f" providerId="ADAL" clId="{D8599D3F-AF25-4245-A607-8C1F1FBB2FDF}" dt="2025-07-25T20:44:16.250" v="72" actId="47"/>
        <pc:sldMkLst>
          <pc:docMk/>
          <pc:sldMk cId="1770736122" sldId="460"/>
        </pc:sldMkLst>
      </pc:sldChg>
      <pc:sldChg chg="modSp mod">
        <pc:chgData name="Mohammed Fasha" userId="cc64f42d-a1a6-4f08-b97b-0c37f877119f" providerId="ADAL" clId="{D8599D3F-AF25-4245-A607-8C1F1FBB2FDF}" dt="2025-07-25T20:44:13.034" v="69" actId="20577"/>
        <pc:sldMkLst>
          <pc:docMk/>
          <pc:sldMk cId="2965647848" sldId="463"/>
        </pc:sldMkLst>
        <pc:spChg chg="mod">
          <ac:chgData name="Mohammed Fasha" userId="cc64f42d-a1a6-4f08-b97b-0c37f877119f" providerId="ADAL" clId="{D8599D3F-AF25-4245-A607-8C1F1FBB2FDF}" dt="2025-07-25T20:44:13.034" v="69" actId="20577"/>
          <ac:spMkLst>
            <pc:docMk/>
            <pc:sldMk cId="2965647848" sldId="463"/>
            <ac:spMk id="3" creationId="{EB1730E9-1D8B-723F-9E68-9ADFE3EFA6D1}"/>
          </ac:spMkLst>
        </pc:spChg>
      </pc:sldChg>
      <pc:sldChg chg="del">
        <pc:chgData name="Mohammed Fasha" userId="cc64f42d-a1a6-4f08-b97b-0c37f877119f" providerId="ADAL" clId="{D8599D3F-AF25-4245-A607-8C1F1FBB2FDF}" dt="2025-07-25T20:45:00.273" v="78" actId="47"/>
        <pc:sldMkLst>
          <pc:docMk/>
          <pc:sldMk cId="109379533" sldId="464"/>
        </pc:sldMkLst>
      </pc:sldChg>
      <pc:sldChg chg="del">
        <pc:chgData name="Mohammed Fasha" userId="cc64f42d-a1a6-4f08-b97b-0c37f877119f" providerId="ADAL" clId="{D8599D3F-AF25-4245-A607-8C1F1FBB2FDF}" dt="2025-07-25T20:45:14.089" v="82" actId="47"/>
        <pc:sldMkLst>
          <pc:docMk/>
          <pc:sldMk cId="719424402" sldId="467"/>
        </pc:sldMkLst>
      </pc:sldChg>
      <pc:sldChg chg="del">
        <pc:chgData name="Mohammed Fasha" userId="cc64f42d-a1a6-4f08-b97b-0c37f877119f" providerId="ADAL" clId="{D8599D3F-AF25-4245-A607-8C1F1FBB2FDF}" dt="2025-07-25T20:44:05.573" v="64" actId="47"/>
        <pc:sldMkLst>
          <pc:docMk/>
          <pc:sldMk cId="3168600941" sldId="471"/>
        </pc:sldMkLst>
      </pc:sldChg>
      <pc:sldChg chg="modSp mod">
        <pc:chgData name="Mohammed Fasha" userId="cc64f42d-a1a6-4f08-b97b-0c37f877119f" providerId="ADAL" clId="{D8599D3F-AF25-4245-A607-8C1F1FBB2FDF}" dt="2025-07-25T20:43:30.945" v="63" actId="20577"/>
        <pc:sldMkLst>
          <pc:docMk/>
          <pc:sldMk cId="2302099845" sldId="472"/>
        </pc:sldMkLst>
        <pc:spChg chg="mod">
          <ac:chgData name="Mohammed Fasha" userId="cc64f42d-a1a6-4f08-b97b-0c37f877119f" providerId="ADAL" clId="{D8599D3F-AF25-4245-A607-8C1F1FBB2FDF}" dt="2025-07-25T20:43:30.945" v="63" actId="20577"/>
          <ac:spMkLst>
            <pc:docMk/>
            <pc:sldMk cId="2302099845" sldId="472"/>
            <ac:spMk id="2" creationId="{C0BBF707-0B68-17B5-3013-F1E9579538F1}"/>
          </ac:spMkLst>
        </pc:spChg>
      </pc:sldChg>
      <pc:sldChg chg="del">
        <pc:chgData name="Mohammed Fasha" userId="cc64f42d-a1a6-4f08-b97b-0c37f877119f" providerId="ADAL" clId="{D8599D3F-AF25-4245-A607-8C1F1FBB2FDF}" dt="2025-07-25T20:44:17.071" v="73" actId="47"/>
        <pc:sldMkLst>
          <pc:docMk/>
          <pc:sldMk cId="118211851" sldId="473"/>
        </pc:sldMkLst>
      </pc:sldChg>
      <pc:sldChg chg="del">
        <pc:chgData name="Mohammed Fasha" userId="cc64f42d-a1a6-4f08-b97b-0c37f877119f" providerId="ADAL" clId="{D8599D3F-AF25-4245-A607-8C1F1FBB2FDF}" dt="2025-07-25T20:44:22.056" v="74" actId="47"/>
        <pc:sldMkLst>
          <pc:docMk/>
          <pc:sldMk cId="1150689950" sldId="474"/>
        </pc:sldMkLst>
      </pc:sldChg>
      <pc:sldChg chg="add del">
        <pc:chgData name="Mohammed Fasha" userId="cc64f42d-a1a6-4f08-b97b-0c37f877119f" providerId="ADAL" clId="{D8599D3F-AF25-4245-A607-8C1F1FBB2FDF}" dt="2025-07-25T20:45:34.658" v="89" actId="2696"/>
        <pc:sldMkLst>
          <pc:docMk/>
          <pc:sldMk cId="408884363" sldId="483"/>
        </pc:sldMkLst>
      </pc:sldChg>
      <pc:sldChg chg="del">
        <pc:chgData name="Mohammed Fasha" userId="cc64f42d-a1a6-4f08-b97b-0c37f877119f" providerId="ADAL" clId="{D8599D3F-AF25-4245-A607-8C1F1FBB2FDF}" dt="2025-07-25T20:46:29.499" v="97" actId="47"/>
        <pc:sldMkLst>
          <pc:docMk/>
          <pc:sldMk cId="994101439" sldId="484"/>
        </pc:sldMkLst>
      </pc:sldChg>
      <pc:sldChg chg="modSp del mod">
        <pc:chgData name="Mohammed Fasha" userId="cc64f42d-a1a6-4f08-b97b-0c37f877119f" providerId="ADAL" clId="{D8599D3F-AF25-4245-A607-8C1F1FBB2FDF}" dt="2025-07-25T20:46:06.216" v="93" actId="47"/>
        <pc:sldMkLst>
          <pc:docMk/>
          <pc:sldMk cId="1440183149" sldId="485"/>
        </pc:sldMkLst>
      </pc:sldChg>
      <pc:sldChg chg="del">
        <pc:chgData name="Mohammed Fasha" userId="cc64f42d-a1a6-4f08-b97b-0c37f877119f" providerId="ADAL" clId="{D8599D3F-AF25-4245-A607-8C1F1FBB2FDF}" dt="2025-07-25T20:46:20.690" v="95" actId="47"/>
        <pc:sldMkLst>
          <pc:docMk/>
          <pc:sldMk cId="833725597" sldId="488"/>
        </pc:sldMkLst>
      </pc:sldChg>
      <pc:sldChg chg="del">
        <pc:chgData name="Mohammed Fasha" userId="cc64f42d-a1a6-4f08-b97b-0c37f877119f" providerId="ADAL" clId="{D8599D3F-AF25-4245-A607-8C1F1FBB2FDF}" dt="2025-07-25T20:46:21.990" v="96" actId="47"/>
        <pc:sldMkLst>
          <pc:docMk/>
          <pc:sldMk cId="4123470834" sldId="489"/>
        </pc:sldMkLst>
      </pc:sldChg>
      <pc:sldChg chg="del">
        <pc:chgData name="Mohammed Fasha" userId="cc64f42d-a1a6-4f08-b97b-0c37f877119f" providerId="ADAL" clId="{D8599D3F-AF25-4245-A607-8C1F1FBB2FDF}" dt="2025-07-25T20:46:29.499" v="97" actId="47"/>
        <pc:sldMkLst>
          <pc:docMk/>
          <pc:sldMk cId="2225061527" sldId="491"/>
        </pc:sldMkLst>
      </pc:sldChg>
      <pc:sldChg chg="addSp delSp modSp new mod">
        <pc:chgData name="Mohammed Fasha" userId="cc64f42d-a1a6-4f08-b97b-0c37f877119f" providerId="ADAL" clId="{D8599D3F-AF25-4245-A607-8C1F1FBB2FDF}" dt="2025-08-01T13:16:38.558" v="120" actId="1076"/>
        <pc:sldMkLst>
          <pc:docMk/>
          <pc:sldMk cId="3406539327" sldId="491"/>
        </pc:sldMkLst>
        <pc:spChg chg="mod">
          <ac:chgData name="Mohammed Fasha" userId="cc64f42d-a1a6-4f08-b97b-0c37f877119f" providerId="ADAL" clId="{D8599D3F-AF25-4245-A607-8C1F1FBB2FDF}" dt="2025-08-01T13:15:28.157" v="107" actId="207"/>
          <ac:spMkLst>
            <pc:docMk/>
            <pc:sldMk cId="3406539327" sldId="491"/>
            <ac:spMk id="2" creationId="{96587816-4A6C-0149-482D-25FC615B67D9}"/>
          </ac:spMkLst>
        </pc:spChg>
        <pc:spChg chg="del">
          <ac:chgData name="Mohammed Fasha" userId="cc64f42d-a1a6-4f08-b97b-0c37f877119f" providerId="ADAL" clId="{D8599D3F-AF25-4245-A607-8C1F1FBB2FDF}" dt="2025-08-01T13:14:45.612" v="100" actId="21"/>
          <ac:spMkLst>
            <pc:docMk/>
            <pc:sldMk cId="3406539327" sldId="491"/>
            <ac:spMk id="3" creationId="{8EF0622A-339A-7C5D-0A91-9FF080BDA916}"/>
          </ac:spMkLst>
        </pc:spChg>
        <pc:spChg chg="add mod">
          <ac:chgData name="Mohammed Fasha" userId="cc64f42d-a1a6-4f08-b97b-0c37f877119f" providerId="ADAL" clId="{D8599D3F-AF25-4245-A607-8C1F1FBB2FDF}" dt="2025-08-01T13:15:48.743" v="113" actId="404"/>
          <ac:spMkLst>
            <pc:docMk/>
            <pc:sldMk cId="3406539327" sldId="491"/>
            <ac:spMk id="4" creationId="{94AEB503-9833-9A23-9E10-4CBAD106DE5A}"/>
          </ac:spMkLst>
        </pc:spChg>
        <pc:spChg chg="add mod">
          <ac:chgData name="Mohammed Fasha" userId="cc64f42d-a1a6-4f08-b97b-0c37f877119f" providerId="ADAL" clId="{D8599D3F-AF25-4245-A607-8C1F1FBB2FDF}" dt="2025-08-01T13:16:25.755" v="119" actId="255"/>
          <ac:spMkLst>
            <pc:docMk/>
            <pc:sldMk cId="3406539327" sldId="491"/>
            <ac:spMk id="6" creationId="{58D22456-0F45-FC38-6CC7-19A2B07A4356}"/>
          </ac:spMkLst>
        </pc:spChg>
        <pc:graphicFrameChg chg="add mod">
          <ac:chgData name="Mohammed Fasha" userId="cc64f42d-a1a6-4f08-b97b-0c37f877119f" providerId="ADAL" clId="{D8599D3F-AF25-4245-A607-8C1F1FBB2FDF}" dt="2025-08-01T13:16:38.558" v="120" actId="1076"/>
          <ac:graphicFrameMkLst>
            <pc:docMk/>
            <pc:sldMk cId="3406539327" sldId="491"/>
            <ac:graphicFrameMk id="5" creationId="{98B31B16-C5A6-C47E-7167-1B84DA48A772}"/>
          </ac:graphicFrameMkLst>
        </pc:graphicFrameChg>
      </pc:sldChg>
      <pc:sldChg chg="del">
        <pc:chgData name="Mohammed Fasha" userId="cc64f42d-a1a6-4f08-b97b-0c37f877119f" providerId="ADAL" clId="{D8599D3F-AF25-4245-A607-8C1F1FBB2FDF}" dt="2025-07-25T20:46:29.499" v="97" actId="47"/>
        <pc:sldMkLst>
          <pc:docMk/>
          <pc:sldMk cId="673932695" sldId="492"/>
        </pc:sldMkLst>
      </pc:sldChg>
      <pc:sldChg chg="addSp delSp modSp new">
        <pc:chgData name="Mohammed Fasha" userId="cc64f42d-a1a6-4f08-b97b-0c37f877119f" providerId="ADAL" clId="{D8599D3F-AF25-4245-A607-8C1F1FBB2FDF}" dt="2025-08-01T13:16:53.826" v="123"/>
        <pc:sldMkLst>
          <pc:docMk/>
          <pc:sldMk cId="3584580375" sldId="492"/>
        </pc:sldMkLst>
        <pc:spChg chg="mod">
          <ac:chgData name="Mohammed Fasha" userId="cc64f42d-a1a6-4f08-b97b-0c37f877119f" providerId="ADAL" clId="{D8599D3F-AF25-4245-A607-8C1F1FBB2FDF}" dt="2025-08-01T13:16:48.479" v="122"/>
          <ac:spMkLst>
            <pc:docMk/>
            <pc:sldMk cId="3584580375" sldId="492"/>
            <ac:spMk id="2" creationId="{D9C4FBBA-49EF-E960-E543-2EE3E7BF5719}"/>
          </ac:spMkLst>
        </pc:spChg>
        <pc:spChg chg="del">
          <ac:chgData name="Mohammed Fasha" userId="cc64f42d-a1a6-4f08-b97b-0c37f877119f" providerId="ADAL" clId="{D8599D3F-AF25-4245-A607-8C1F1FBB2FDF}" dt="2025-08-01T13:16:53.826" v="123"/>
          <ac:spMkLst>
            <pc:docMk/>
            <pc:sldMk cId="3584580375" sldId="492"/>
            <ac:spMk id="3" creationId="{E0AC618C-BE95-102C-D0DC-68ECBE7D6BB3}"/>
          </ac:spMkLst>
        </pc:spChg>
        <pc:graphicFrameChg chg="add mod">
          <ac:chgData name="Mohammed Fasha" userId="cc64f42d-a1a6-4f08-b97b-0c37f877119f" providerId="ADAL" clId="{D8599D3F-AF25-4245-A607-8C1F1FBB2FDF}" dt="2025-08-01T13:16:53.826" v="123"/>
          <ac:graphicFrameMkLst>
            <pc:docMk/>
            <pc:sldMk cId="3584580375" sldId="492"/>
            <ac:graphicFrameMk id="4" creationId="{372E7CB4-389F-1685-1B50-2778B87C3DD8}"/>
          </ac:graphicFrameMkLst>
        </pc:graphicFrameChg>
      </pc:sldChg>
      <pc:sldChg chg="new del">
        <pc:chgData name="Mohammed Fasha" userId="cc64f42d-a1a6-4f08-b97b-0c37f877119f" providerId="ADAL" clId="{D8599D3F-AF25-4245-A607-8C1F1FBB2FDF}" dt="2025-08-01T13:16:24.553" v="118" actId="680"/>
        <pc:sldMkLst>
          <pc:docMk/>
          <pc:sldMk cId="4190859787" sldId="492"/>
        </pc:sldMkLst>
      </pc:sldChg>
      <pc:sldChg chg="del">
        <pc:chgData name="Mohammed Fasha" userId="cc64f42d-a1a6-4f08-b97b-0c37f877119f" providerId="ADAL" clId="{D8599D3F-AF25-4245-A607-8C1F1FBB2FDF}" dt="2025-07-25T20:46:29.499" v="97" actId="47"/>
        <pc:sldMkLst>
          <pc:docMk/>
          <pc:sldMk cId="2512069021" sldId="493"/>
        </pc:sldMkLst>
      </pc:sldChg>
      <pc:sldChg chg="del">
        <pc:chgData name="Mohammed Fasha" userId="cc64f42d-a1a6-4f08-b97b-0c37f877119f" providerId="ADAL" clId="{D8599D3F-AF25-4245-A607-8C1F1FBB2FDF}" dt="2025-07-25T20:46:29.499" v="97" actId="47"/>
        <pc:sldMkLst>
          <pc:docMk/>
          <pc:sldMk cId="3290660304" sldId="494"/>
        </pc:sldMkLst>
      </pc:sldChg>
      <pc:sldChg chg="del">
        <pc:chgData name="Mohammed Fasha" userId="cc64f42d-a1a6-4f08-b97b-0c37f877119f" providerId="ADAL" clId="{D8599D3F-AF25-4245-A607-8C1F1FBB2FDF}" dt="2025-07-25T20:46:29.499" v="97" actId="47"/>
        <pc:sldMkLst>
          <pc:docMk/>
          <pc:sldMk cId="4079654275" sldId="495"/>
        </pc:sldMkLst>
      </pc:sldChg>
      <pc:sldChg chg="del">
        <pc:chgData name="Mohammed Fasha" userId="cc64f42d-a1a6-4f08-b97b-0c37f877119f" providerId="ADAL" clId="{D8599D3F-AF25-4245-A607-8C1F1FBB2FDF}" dt="2025-07-25T20:44:23.264" v="75" actId="47"/>
        <pc:sldMkLst>
          <pc:docMk/>
          <pc:sldMk cId="1501311303" sldId="496"/>
        </pc:sldMkLst>
      </pc:sldChg>
      <pc:sldChg chg="del">
        <pc:chgData name="Mohammed Fasha" userId="cc64f42d-a1a6-4f08-b97b-0c37f877119f" providerId="ADAL" clId="{D8599D3F-AF25-4245-A607-8C1F1FBB2FDF}" dt="2025-07-25T20:39:58.638" v="2" actId="2696"/>
        <pc:sldMkLst>
          <pc:docMk/>
          <pc:sldMk cId="2557217836" sldId="497"/>
        </pc:sldMkLst>
      </pc:sldChg>
      <pc:sldChg chg="add del">
        <pc:chgData name="Mohammed Fasha" userId="cc64f42d-a1a6-4f08-b97b-0c37f877119f" providerId="ADAL" clId="{D8599D3F-AF25-4245-A607-8C1F1FBB2FDF}" dt="2025-07-25T20:42:12.304" v="39"/>
        <pc:sldMkLst>
          <pc:docMk/>
          <pc:sldMk cId="3490221788" sldId="497"/>
        </pc:sldMkLst>
      </pc:sldChg>
      <pc:sldChg chg="add del">
        <pc:chgData name="Mohammed Fasha" userId="cc64f42d-a1a6-4f08-b97b-0c37f877119f" providerId="ADAL" clId="{D8599D3F-AF25-4245-A607-8C1F1FBB2FDF}" dt="2025-07-25T20:42:11.686" v="38"/>
        <pc:sldMkLst>
          <pc:docMk/>
          <pc:sldMk cId="647362515" sldId="498"/>
        </pc:sldMkLst>
      </pc:sldChg>
      <pc:sldMasterChg chg="delSp mod modSldLayout">
        <pc:chgData name="Mohammed Fasha" userId="cc64f42d-a1a6-4f08-b97b-0c37f877119f" providerId="ADAL" clId="{D8599D3F-AF25-4245-A607-8C1F1FBB2FDF}" dt="2025-07-25T20:40:27.964" v="32" actId="21"/>
        <pc:sldMasterMkLst>
          <pc:docMk/>
          <pc:sldMasterMk cId="742811419" sldId="2147483648"/>
        </pc:sldMasterMkLst>
        <pc:sldLayoutChg chg="delSp mod">
          <pc:chgData name="Mohammed Fasha" userId="cc64f42d-a1a6-4f08-b97b-0c37f877119f" providerId="ADAL" clId="{D8599D3F-AF25-4245-A607-8C1F1FBB2FDF}" dt="2025-07-25T20:40:21.511" v="30" actId="21"/>
          <pc:sldLayoutMkLst>
            <pc:docMk/>
            <pc:sldMasterMk cId="742811419" sldId="2147483648"/>
            <pc:sldLayoutMk cId="4063788262" sldId="2147483649"/>
          </pc:sldLayoutMkLst>
        </pc:sldLayoutChg>
      </pc:sldMasterChg>
    </pc:docChg>
  </pc:docChgLst>
  <pc:docChgLst>
    <pc:chgData name="Mohammed Fasha" userId="cc64f42d-a1a6-4f08-b97b-0c37f877119f" providerId="ADAL" clId="{6804A8E6-8D7F-46E3-B091-66A8F6B926BF}"/>
    <pc:docChg chg="custSel modMainMaster">
      <pc:chgData name="Mohammed Fasha" userId="cc64f42d-a1a6-4f08-b97b-0c37f877119f" providerId="ADAL" clId="{6804A8E6-8D7F-46E3-B091-66A8F6B926BF}" dt="2024-11-09T05:15:35.019" v="2" actId="1076"/>
      <pc:docMkLst>
        <pc:docMk/>
      </pc:docMkLst>
      <pc:sldMasterChg chg="delSp mod modSldLayout">
        <pc:chgData name="Mohammed Fasha" userId="cc64f42d-a1a6-4f08-b97b-0c37f877119f" providerId="ADAL" clId="{6804A8E6-8D7F-46E3-B091-66A8F6B926BF}" dt="2024-11-09T05:15:35.019" v="2" actId="1076"/>
        <pc:sldMasterMkLst>
          <pc:docMk/>
          <pc:sldMasterMk cId="742811419" sldId="2147483648"/>
        </pc:sldMasterMkLst>
        <pc:sldLayoutChg chg="addSp modSp mod">
          <pc:chgData name="Mohammed Fasha" userId="cc64f42d-a1a6-4f08-b97b-0c37f877119f" providerId="ADAL" clId="{6804A8E6-8D7F-46E3-B091-66A8F6B926BF}" dt="2024-11-09T05:15:35.019" v="2" actId="1076"/>
          <pc:sldLayoutMkLst>
            <pc:docMk/>
            <pc:sldMasterMk cId="742811419" sldId="2147483648"/>
            <pc:sldLayoutMk cId="4063788262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A03A4-B9F1-404C-8A74-B1AFD6480953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C3971-340B-41A2-ABD3-FB1A577E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43D3-6B61-4D7D-83A5-3135C77649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5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B88D-A571-8D68-DA1D-4734ED37A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33490-0BE8-AA6E-9BD9-B3AE42C09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6175-CE1C-2163-F07B-89B1D44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1D7E-9560-9E2E-E325-EA9FF2B4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5B4A-CC9F-DFD4-9C8C-EC0E3A6C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9562-02BA-F69E-C391-546A16C2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C2F76-E2E8-15A6-A3C8-6CB5142D8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A671-E219-71C5-2625-4964456C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E91A-8EA7-3C4C-E581-D2E7DE80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36E2-4C17-03F4-B4DC-034FD96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CBBF0-FFDE-1DC2-A2E8-4E454811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6B3BF-C276-8333-A7E7-B8D443C6A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B368-D24B-9EA8-8A8F-0AB2C5F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D11-FA10-A88B-DAAF-BDC5D659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60E9-3F05-AAE4-101F-3125133F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AE11-FE2F-E8C7-76F8-4648B977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23"/>
            <a:ext cx="10515600" cy="748208"/>
          </a:xfrm>
          <a:solidFill>
            <a:srgbClr val="67337A"/>
          </a:solidFill>
        </p:spPr>
        <p:txBody>
          <a:bodyPr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CCF6-2612-A73C-C264-680D1456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4991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632C-6DEE-7253-7D28-277A733B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1"/>
            <a:ext cx="10515600" cy="14105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F207-EFC1-8D09-1A43-C1BC66F4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56175"/>
            <a:ext cx="10515600" cy="1133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66E6-0CE4-B283-4609-6B87CF61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F228-7BFB-DECA-1E8A-FE22303A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7116-D906-F8F1-9544-2F31FF8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D8420-94D8-A22A-437F-9C2327471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4E6A3-979F-577C-6B28-090C8441D5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" y="160954"/>
            <a:ext cx="2120835" cy="636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73805-8742-DDA0-8BA4-18F7B6B60B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454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20A-5856-7025-B675-5175C87B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2420-256F-86BB-2069-DC7FC159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A8B5D-BE76-5309-6B35-5BB623D54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5F1A-4711-E07F-4060-9DFA24B5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DB2D-A305-9686-67A1-5E6D04DD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DA501-D721-9762-F1D7-F2633610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67AB-B0CB-34AE-FB11-E6E73297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67F-4D04-1AE5-F976-549357D1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D808E-728B-7E91-40BC-CEDF06A2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C8E04-B37B-1721-DBCE-7A749BD7A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5EBE9-C42B-6432-1518-88FD8B1A9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973D-A9C2-1CA6-05F5-A7C82D40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61A04-2021-047C-B370-D0B428F9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AC7FB-EE3D-80A6-4C1A-80E359A3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3EC8-462D-17BF-D668-48071F09B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285AC-0A2F-4AE5-D1B6-5C319BFF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D249-9162-ABF9-19A3-977BDD9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1C95-124F-0B3B-A8D9-B9C970F1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9541-D653-384C-D771-DD8F69A0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33C97-264B-3724-11ED-5BB6B8F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E226B-01EA-120B-3387-6F48FDAF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331-9622-1254-250C-1A826F86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744-6E94-694D-5ACD-A392EBB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829D-7E3F-4729-5630-2FC6FC33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95737-F397-134D-F032-CB1CF853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4794-C979-4A92-C271-06A8ACAB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ABCC-6A8A-037D-30F0-16F152A1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5548-3058-3FF3-095A-5746EA91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4BFE-AD4C-39A4-E6D7-3D67D9AF0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17F4F-1D08-F5A7-0483-99EBD45B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8C9-6621-9F77-5D27-62F1D1DA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E588C-5B83-3F14-34CB-FBF668EE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9B1A-60F9-9274-969E-5776570F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762C5-8E42-00DD-5440-4A44E725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4F47-A5A1-F247-D7EC-43901BD9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E946-8B54-76FA-E3B0-E48F8BEE7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8E95-DE77-44D3-BDB9-E242948FB112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51E2-F7B0-D02A-22FA-EC3877EEE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3EB4-6884-55A1-71B3-B7A41211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1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ites.utexas.edu/sos/guided/descriptive/descriptiven2/histogra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165" y="2992712"/>
            <a:ext cx="9144000" cy="1107141"/>
          </a:xfrm>
        </p:spPr>
        <p:txBody>
          <a:bodyPr>
            <a:noAutofit/>
          </a:bodyPr>
          <a:lstStyle/>
          <a:p>
            <a:r>
              <a:rPr lang="en-US" sz="3600"/>
              <a:t>A0597203 AI in Business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599965F-D781-62F6-30A4-33D89AC89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165" y="4226718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Describing Data</a:t>
            </a:r>
          </a:p>
        </p:txBody>
      </p:sp>
      <p:pic>
        <p:nvPicPr>
          <p:cNvPr id="9218" name="Picture 2" descr="Al-Ahliyya Amman University : Rankings ...">
            <a:extLst>
              <a:ext uri="{FF2B5EF4-FFF2-40B4-BE49-F238E27FC236}">
                <a16:creationId xmlns:a16="http://schemas.microsoft.com/office/drawing/2014/main" id="{E60FB764-AECD-759A-5F66-DF2B62F3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65" y="7684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44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9AABE5-72C5-5E35-FFAA-A163AC895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Qualitative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8C5B84-718C-EDA9-0AA5-8E59451A2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Bar Chart, Pie Chart, Side by Side Bars Chart</a:t>
            </a:r>
          </a:p>
          <a:p>
            <a:pPr algn="l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5523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B74782-E5F1-E737-3ADE-065550C3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B4A42-76B2-7E2B-C748-5FFBBA4CE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491"/>
            <a:ext cx="5257800" cy="453938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 bar chart is a type of chart that presents data in rectangular bars with lengths proportional to the values they represent. </a:t>
            </a:r>
          </a:p>
          <a:p>
            <a:pPr algn="just"/>
            <a:r>
              <a:rPr lang="en-US" sz="2400" dirty="0"/>
              <a:t>Bar charts are commonly used to compare the magnitudes of different categories or groups of data.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217548-96F7-6524-8A61-74F5B26A38F1}"/>
              </a:ext>
            </a:extLst>
          </p:cNvPr>
          <p:cNvSpPr txBox="1">
            <a:spLocks/>
          </p:cNvSpPr>
          <p:nvPr/>
        </p:nvSpPr>
        <p:spPr>
          <a:xfrm>
            <a:off x="6610265" y="6492874"/>
            <a:ext cx="5262880" cy="575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000" dirty="0">
                <a:solidFill>
                  <a:srgbClr val="00B050"/>
                </a:solidFill>
              </a:rPr>
              <a:t>We need to construct a frequency table first.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EA9A1-D5BB-01BF-A9FC-BA2A7B805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265" y="1669961"/>
            <a:ext cx="5021749" cy="2979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5F5355-82EA-EDDE-812E-B991962F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400" y="4756841"/>
            <a:ext cx="2343477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2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B74782-E5F1-E737-3ADE-065550C3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Chart: Visualizing Proportions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0EC55A-D99C-5A95-19DB-55043359D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491"/>
            <a:ext cx="5704840" cy="4539383"/>
          </a:xfrm>
        </p:spPr>
        <p:txBody>
          <a:bodyPr>
            <a:normAutofit/>
          </a:bodyPr>
          <a:lstStyle/>
          <a:p>
            <a:r>
              <a:rPr lang="en-US" dirty="0"/>
              <a:t>A pie chart is a circular chart that is divided into segments to represent numerical proportions or percentages. </a:t>
            </a:r>
          </a:p>
          <a:p>
            <a:r>
              <a:rPr lang="en-US" dirty="0"/>
              <a:t>Each segment of the pie chart represents a different category or group, and the size of each segment is proportional to the value or percentage it represents.</a:t>
            </a:r>
          </a:p>
          <a:p>
            <a:r>
              <a:rPr lang="en-US" dirty="0"/>
              <a:t>Pie charts are commonly used to display data that can be divided into categories, such as market share, demographic distributions, or survey results. 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4177A0-7FF3-F5C7-78D4-69315F683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104" y="1953491"/>
            <a:ext cx="5211896" cy="35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93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8B26D-85B5-BDFD-F8FD-B4FB25CA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Side by Side Bar Charts: : Visualizing Two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B4A42-76B2-7E2B-C748-5FFBBA4CE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491"/>
            <a:ext cx="4719320" cy="453938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A side-by-side chart is used to compare two or more variables or categories. </a:t>
            </a:r>
          </a:p>
          <a:p>
            <a:pPr algn="just"/>
            <a:r>
              <a:rPr lang="en-US" sz="2400" dirty="0"/>
              <a:t>The chart displays the data side-by-side in separate columns or bars, making it easy to compare the values of each variable or category.</a:t>
            </a:r>
          </a:p>
          <a:p>
            <a:pPr algn="just"/>
            <a:r>
              <a:rPr lang="en-US" sz="2400" dirty="0"/>
              <a:t>Side-by-side chart allows viewers to quickly and easily compare the values of different variables and identify patterns or trends in the data.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0C4AE-F6A8-F749-5F2B-D4F26F470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86" y="1708021"/>
            <a:ext cx="6251814" cy="378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1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9AABE5-72C5-5E35-FFAA-A163AC895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Visualizing Quantitative Data, Frequency Distributions and Histograms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9E82A16-FCAD-638C-B3C6-08FDE594A3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2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762F-3489-C38D-5C2A-6B406C34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8786-2E4C-04B2-A701-87B48B61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Histograms provide a way to visualize the distribution of a numeric variable. </a:t>
            </a:r>
          </a:p>
          <a:p>
            <a:r>
              <a:rPr lang="en-US" sz="2400" dirty="0"/>
              <a:t>Histograms group numeric responses into bins and display the frequency of responses in each. </a:t>
            </a:r>
          </a:p>
          <a:p>
            <a:r>
              <a:rPr lang="en-US" sz="2400" dirty="0"/>
              <a:t>The x-axis of a histogram reflects the range of values of a numeric variable, while the y-axis can reflect either the frequencies (counts) or relative frequencies.</a:t>
            </a:r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309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5BE14-C4FE-F225-84DD-ECFA4E164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C27F2-BB3B-40D0-13B2-1D5051B1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9654-6251-0605-BC3D-80D792A35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491"/>
            <a:ext cx="10515600" cy="1475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Histograms tell us the following about our data:</a:t>
            </a:r>
          </a:p>
          <a:p>
            <a:pPr marL="233363" lvl="1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Shape – what is the </a:t>
            </a:r>
            <a:r>
              <a:rPr lang="en-US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shape of the distribution</a:t>
            </a:r>
            <a:r>
              <a:rPr lang="en-US" sz="2000" dirty="0"/>
              <a:t>?</a:t>
            </a:r>
          </a:p>
          <a:p>
            <a:pPr marL="233363" lvl="1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Center – what is an “average” value?</a:t>
            </a:r>
          </a:p>
          <a:p>
            <a:pPr marL="233363" lvl="1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Spread – how far away from the center do values tend to fall?</a:t>
            </a:r>
          </a:p>
          <a:p>
            <a:pPr marL="233363" lvl="1">
              <a:spcBef>
                <a:spcPts val="0"/>
              </a:spcBef>
              <a:buFont typeface="+mj-lt"/>
              <a:buAutoNum type="arabicPeriod"/>
            </a:pPr>
            <a:r>
              <a:rPr lang="en-US" sz="2000" dirty="0"/>
              <a:t>Unique features – are there any outliers?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D952A-5478-BF60-B704-B107AE691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58" y="3596641"/>
            <a:ext cx="4627882" cy="2835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47D644-B1B4-2879-3909-4FCB2E80F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918" y="3596641"/>
            <a:ext cx="4627882" cy="279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0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1091-2F76-4799-2CBB-5E2C9B93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C80D-A7D6-55F1-FE93-09B21C95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491"/>
            <a:ext cx="10515600" cy="1789169"/>
          </a:xfrm>
        </p:spPr>
        <p:txBody>
          <a:bodyPr>
            <a:normAutofit fontScale="92500"/>
          </a:bodyPr>
          <a:lstStyle/>
          <a:p>
            <a:pPr marL="166688" indent="-166688" algn="just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The first distinguishing feature apparent in a histogram is the number of modes, or, in the distribution. </a:t>
            </a:r>
          </a:p>
          <a:p>
            <a:pPr marL="166688" indent="-166688" algn="just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A unimodal distribution only has one peak in the distribution, a bimodal distribution has two peaks, and a multimodal distribution has three or more peaks.</a:t>
            </a:r>
          </a:p>
        </p:txBody>
      </p:sp>
      <p:pic>
        <p:nvPicPr>
          <p:cNvPr id="2050" name="Picture 2" descr="Mode Example">
            <a:extLst>
              <a:ext uri="{FF2B5EF4-FFF2-40B4-BE49-F238E27FC236}">
                <a16:creationId xmlns:a16="http://schemas.microsoft.com/office/drawing/2014/main" id="{7AF24789-ADF2-F8D6-14AF-F1F0326DF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7" y="3453848"/>
            <a:ext cx="10994065" cy="340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953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1091-2F76-4799-2CBB-5E2C9B93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AC80D-A7D6-55F1-FE93-09B21C951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491"/>
            <a:ext cx="10515600" cy="11453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Histograms can show us if the data is </a:t>
            </a:r>
            <a:r>
              <a:rPr lang="en-US" sz="2000" dirty="0">
                <a:solidFill>
                  <a:srgbClr val="FF0000"/>
                </a:solidFill>
              </a:rPr>
              <a:t>skewed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symmetric</a:t>
            </a:r>
            <a:r>
              <a:rPr lang="en-US" sz="2000" dirty="0"/>
              <a:t>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Symmetric data should look nearly identical if folded in half at the center point of the distribution.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Skewed data indicates that there is a large portion of the data collected on one side of the chart and only a small portion on the other side.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E6CEA-1CF6-AEA2-3628-9BB35EC8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685" y="3759201"/>
            <a:ext cx="8011795" cy="290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08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177D-B6B9-781D-6C24-A4A471E3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0C5C-5596-AB27-EFED-A53466E4F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491"/>
            <a:ext cx="4993640" cy="4539383"/>
          </a:xfrm>
        </p:spPr>
        <p:txBody>
          <a:bodyPr>
            <a:normAutofit/>
          </a:bodyPr>
          <a:lstStyle/>
          <a:p>
            <a:r>
              <a:rPr lang="en-US" sz="2400" dirty="0"/>
              <a:t>Outliers are responses that fall well away from the rest of the values.</a:t>
            </a:r>
          </a:p>
          <a:p>
            <a:r>
              <a:rPr lang="en-US" sz="2400" dirty="0"/>
              <a:t>Histograms can be useful in identifying outliers in our data.</a:t>
            </a:r>
          </a:p>
          <a:p>
            <a:r>
              <a:rPr lang="en-US" sz="2400" dirty="0"/>
              <a:t>Defining an observation as an outlier is subjective and should lead to an investigation of that value (not an automatic removal from the dataset).</a:t>
            </a: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10C88A-CAAD-9D25-2C22-A1A6D8E7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53491"/>
            <a:ext cx="5687219" cy="341042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474C66D-E540-42C8-647D-FC1D07E34228}"/>
              </a:ext>
            </a:extLst>
          </p:cNvPr>
          <p:cNvSpPr/>
          <p:nvPr/>
        </p:nvSpPr>
        <p:spPr>
          <a:xfrm>
            <a:off x="8860711" y="4131425"/>
            <a:ext cx="2529840" cy="90008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29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477DB-2A10-B57E-EE71-189847E26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BF707-0B68-17B5-3013-F1E957953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Structured Data &amp;</a:t>
            </a:r>
            <a:br>
              <a:rPr lang="en-US" dirty="0"/>
            </a:br>
            <a:r>
              <a:rPr lang="en-US" dirty="0"/>
              <a:t>Levels of Measurements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04924C5-0ACA-B0E8-47D4-CB170B939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99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04BF-3A67-4233-1F18-BEB23912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Scotter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B58A6-2F03-515D-C718-52C20ECDC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514"/>
            <a:ext cx="5472659" cy="46523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Scatter plots can be used to examine of there is a relation between two variables.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Consider for instance, how: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Incomes vary with education.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Sales vary with advertising expenditures.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Stock prices vary with corporate profits.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Crop yields vary with the use of fertilizer.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Cholesterol levels vary with dietary intake.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Price varies with reliability.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8185B9-04D5-7470-3EBC-949749F5B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735" y="1840514"/>
            <a:ext cx="5649113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72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18B7-D1C0-8028-CED8-4A3876C2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 between Two Variables</a:t>
            </a:r>
          </a:p>
        </p:txBody>
      </p:sp>
      <p:pic>
        <p:nvPicPr>
          <p:cNvPr id="1026" name="Picture 2" descr="How to Construct a Scatter Plot from a Table of Data on Given Axes with Integers | Chemistry | Study.com">
            <a:extLst>
              <a:ext uri="{FF2B5EF4-FFF2-40B4-BE49-F238E27FC236}">
                <a16:creationId xmlns:a16="http://schemas.microsoft.com/office/drawing/2014/main" id="{2E11F124-1FCD-172F-423A-E184AC775E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683" y="1966339"/>
            <a:ext cx="10355117" cy="437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9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A7C937-DB90-289D-269C-73D74F21B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Numerical Measures in Descriptive Statistics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6A38CA-4FF4-9499-2C2B-402D4C704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Measures of Central Location</a:t>
            </a:r>
          </a:p>
          <a:p>
            <a:r>
              <a:rPr lang="en-US" dirty="0"/>
              <a:t>Mean, Median and Mode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714000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DEAB-B8A7-1FEC-44E2-05D1C09A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The Mean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AFE57-4DB0-0CC3-899F-56842683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b="1" dirty="0"/>
              <a:t>Arithmetic Mean </a:t>
            </a:r>
            <a:r>
              <a:rPr lang="en-US" sz="2400" dirty="0"/>
              <a:t>is the primary measure of central location.</a:t>
            </a:r>
          </a:p>
          <a:p>
            <a:pPr algn="just"/>
            <a:r>
              <a:rPr lang="en-US" sz="2400" dirty="0"/>
              <a:t>Generally, we refer to the arithmetic mean as simply the </a:t>
            </a:r>
            <a:r>
              <a:rPr lang="en-US" sz="2400" b="1" dirty="0"/>
              <a:t>Mean </a:t>
            </a:r>
            <a:r>
              <a:rPr lang="en-US" sz="2400" dirty="0"/>
              <a:t>or the </a:t>
            </a:r>
            <a:r>
              <a:rPr lang="en-US" sz="2400" b="1" dirty="0"/>
              <a:t>Average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In order to calculate the mean of a data set, we simply add up the observations and divide by the number of observations in the population or sample.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However, the mean is sensitive to </a:t>
            </a:r>
            <a:r>
              <a:rPr lang="en-US" sz="2400" b="1" dirty="0">
                <a:solidFill>
                  <a:srgbClr val="FF0000"/>
                </a:solidFill>
              </a:rPr>
              <a:t>Outliers</a:t>
            </a:r>
            <a:r>
              <a:rPr lang="en-US" sz="2400" b="1" dirty="0">
                <a:solidFill>
                  <a:schemeClr val="tx1"/>
                </a:solidFill>
              </a:rPr>
              <a:t>. Consider the following sample dataset:</a:t>
            </a:r>
          </a:p>
          <a:p>
            <a:pPr marL="114300" indent="0">
              <a:buNone/>
            </a:pPr>
            <a:r>
              <a:rPr lang="en-US" sz="2400" b="1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Data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400" b="1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($1.00, $2.00, $3.00, $3.00, $3.00, $1.00, $100.00)</a:t>
            </a:r>
          </a:p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Most of the data values are around $3, yet their average is </a:t>
            </a:r>
            <a:r>
              <a:rPr lang="en-US" sz="24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$16.14 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b="1" dirty="0">
              <a:solidFill>
                <a:schemeClr val="tx1"/>
              </a:solidFill>
            </a:endParaRPr>
          </a:p>
          <a:p>
            <a:pPr algn="just"/>
            <a:endParaRPr lang="en-US" sz="2400" dirty="0"/>
          </a:p>
          <a:p>
            <a:pPr marL="114300" indent="0" algn="just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1631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DEAB-B8A7-1FEC-44E2-05D1C09A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The Median</a:t>
            </a:r>
          </a:p>
        </p:txBody>
      </p:sp>
      <p:pic>
        <p:nvPicPr>
          <p:cNvPr id="6" name="Google Shape;152;p7">
            <a:extLst>
              <a:ext uri="{FF2B5EF4-FFF2-40B4-BE49-F238E27FC236}">
                <a16:creationId xmlns:a16="http://schemas.microsoft.com/office/drawing/2014/main" id="{E7FB6E28-4ADE-F66E-69EB-040E796CDFD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31972" y="1953491"/>
            <a:ext cx="8528057" cy="2479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55;p7">
            <a:extLst>
              <a:ext uri="{FF2B5EF4-FFF2-40B4-BE49-F238E27FC236}">
                <a16:creationId xmlns:a16="http://schemas.microsoft.com/office/drawing/2014/main" id="{DA9300FB-48E0-F9D9-C12A-287F6AAD4F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2246" y="4433243"/>
            <a:ext cx="3097161" cy="2418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D5FD60-1956-512D-D36F-DEFE980A6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971" y="4804297"/>
            <a:ext cx="4480553" cy="204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4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9ADD-D284-6145-81A5-AC367DE1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The Mode</a:t>
            </a:r>
          </a:p>
        </p:txBody>
      </p:sp>
      <p:pic>
        <p:nvPicPr>
          <p:cNvPr id="5" name="Google Shape;171;p9">
            <a:extLst>
              <a:ext uri="{FF2B5EF4-FFF2-40B4-BE49-F238E27FC236}">
                <a16:creationId xmlns:a16="http://schemas.microsoft.com/office/drawing/2014/main" id="{6FB5181B-9BAF-608A-216A-44B157D27A7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0858" y="2166533"/>
            <a:ext cx="9850283" cy="14910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2416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A7C937-DB90-289D-269C-73D74F21B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Measures of Dispersion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6A38CA-4FF4-9499-2C2B-402D4C704E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Range, Mean Absolution Difference, Variance and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3638528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17B0-1FC0-148A-DA42-66E75000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Measures of Dispersion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2706-BAFF-6F42-41BA-2F6BBB82E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491"/>
            <a:ext cx="10515600" cy="1876829"/>
          </a:xfrm>
        </p:spPr>
        <p:txBody>
          <a:bodyPr>
            <a:normAutofit/>
          </a:bodyPr>
          <a:lstStyle/>
          <a:p>
            <a:r>
              <a:rPr lang="en-US" dirty="0"/>
              <a:t>Average alone is not sufficient to summarize and describe our data.</a:t>
            </a:r>
          </a:p>
          <a:p>
            <a:r>
              <a:rPr lang="en-US" dirty="0"/>
              <a:t>Consider the following 5 sample datasets.</a:t>
            </a:r>
          </a:p>
          <a:p>
            <a:r>
              <a:rPr lang="en-US" dirty="0"/>
              <a:t>Although the data values are very different, they all have the same average.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59E812-3F4D-EF29-C731-EF36E371C7D0}"/>
              </a:ext>
            </a:extLst>
          </p:cNvPr>
          <p:cNvGraphicFramePr>
            <a:graphicFrameLocks noGrp="1"/>
          </p:cNvGraphicFramePr>
          <p:nvPr/>
        </p:nvGraphicFramePr>
        <p:xfrm>
          <a:off x="1912375" y="4095306"/>
          <a:ext cx="8229598" cy="2240280"/>
        </p:xfrm>
        <a:graphic>
          <a:graphicData uri="http://schemas.openxmlformats.org/drawingml/2006/table">
            <a:tbl>
              <a:tblPr/>
              <a:tblGrid>
                <a:gridCol w="1339053">
                  <a:extLst>
                    <a:ext uri="{9D8B030D-6E8A-4147-A177-3AD203B41FA5}">
                      <a16:colId xmlns:a16="http://schemas.microsoft.com/office/drawing/2014/main" val="1234075042"/>
                    </a:ext>
                  </a:extLst>
                </a:gridCol>
                <a:gridCol w="1366950">
                  <a:extLst>
                    <a:ext uri="{9D8B030D-6E8A-4147-A177-3AD203B41FA5}">
                      <a16:colId xmlns:a16="http://schemas.microsoft.com/office/drawing/2014/main" val="2781302873"/>
                    </a:ext>
                  </a:extLst>
                </a:gridCol>
                <a:gridCol w="1366950">
                  <a:extLst>
                    <a:ext uri="{9D8B030D-6E8A-4147-A177-3AD203B41FA5}">
                      <a16:colId xmlns:a16="http://schemas.microsoft.com/office/drawing/2014/main" val="1688874444"/>
                    </a:ext>
                  </a:extLst>
                </a:gridCol>
                <a:gridCol w="1366950">
                  <a:extLst>
                    <a:ext uri="{9D8B030D-6E8A-4147-A177-3AD203B41FA5}">
                      <a16:colId xmlns:a16="http://schemas.microsoft.com/office/drawing/2014/main" val="1247613109"/>
                    </a:ext>
                  </a:extLst>
                </a:gridCol>
                <a:gridCol w="1450642">
                  <a:extLst>
                    <a:ext uri="{9D8B030D-6E8A-4147-A177-3AD203B41FA5}">
                      <a16:colId xmlns:a16="http://schemas.microsoft.com/office/drawing/2014/main" val="1785857544"/>
                    </a:ext>
                  </a:extLst>
                </a:gridCol>
                <a:gridCol w="1339053">
                  <a:extLst>
                    <a:ext uri="{9D8B030D-6E8A-4147-A177-3AD203B41FA5}">
                      <a16:colId xmlns:a16="http://schemas.microsoft.com/office/drawing/2014/main" val="222097853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S4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10472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-2000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916801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2500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16099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466616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16873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Average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200.00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200.00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200.00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200.00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200.00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9782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723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7816-4A6C-0149-482D-25FC615B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Dispersion – The Range</a:t>
            </a:r>
          </a:p>
        </p:txBody>
      </p:sp>
      <p:sp>
        <p:nvSpPr>
          <p:cNvPr id="4" name="Google Shape;528;p46">
            <a:extLst>
              <a:ext uri="{FF2B5EF4-FFF2-40B4-BE49-F238E27FC236}">
                <a16:creationId xmlns:a16="http://schemas.microsoft.com/office/drawing/2014/main" id="{94AEB503-9833-9A23-9E10-4CBAD106DE5A}"/>
              </a:ext>
            </a:extLst>
          </p:cNvPr>
          <p:cNvSpPr/>
          <p:nvPr/>
        </p:nvSpPr>
        <p:spPr>
          <a:xfrm>
            <a:off x="661398" y="1713696"/>
            <a:ext cx="11273198" cy="1444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</a:t>
            </a: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Range 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is the simplest measure of dispersion, it is the difference between the maximum value and the minimum value in a data set: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000"/>
            </a:pPr>
            <a:r>
              <a:rPr lang="en-US" b="1" i="1" dirty="0">
                <a:solidFill>
                  <a:srgbClr val="007E39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	Range = Maximum Value – Minimum Value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Going back to the previous sample datasets, we can see that they have the same average, but their ranges are very different.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B31B16-C5A6-C47E-7167-1B84DA48A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609943"/>
              </p:ext>
            </p:extLst>
          </p:nvPr>
        </p:nvGraphicFramePr>
        <p:xfrm>
          <a:off x="2208082" y="3326494"/>
          <a:ext cx="7495321" cy="1760220"/>
        </p:xfrm>
        <a:graphic>
          <a:graphicData uri="http://schemas.openxmlformats.org/drawingml/2006/table">
            <a:tbl>
              <a:tblPr/>
              <a:tblGrid>
                <a:gridCol w="1219577">
                  <a:extLst>
                    <a:ext uri="{9D8B030D-6E8A-4147-A177-3AD203B41FA5}">
                      <a16:colId xmlns:a16="http://schemas.microsoft.com/office/drawing/2014/main" val="970728684"/>
                    </a:ext>
                  </a:extLst>
                </a:gridCol>
                <a:gridCol w="1244986">
                  <a:extLst>
                    <a:ext uri="{9D8B030D-6E8A-4147-A177-3AD203B41FA5}">
                      <a16:colId xmlns:a16="http://schemas.microsoft.com/office/drawing/2014/main" val="359380931"/>
                    </a:ext>
                  </a:extLst>
                </a:gridCol>
                <a:gridCol w="1244986">
                  <a:extLst>
                    <a:ext uri="{9D8B030D-6E8A-4147-A177-3AD203B41FA5}">
                      <a16:colId xmlns:a16="http://schemas.microsoft.com/office/drawing/2014/main" val="367641354"/>
                    </a:ext>
                  </a:extLst>
                </a:gridCol>
                <a:gridCol w="1244986">
                  <a:extLst>
                    <a:ext uri="{9D8B030D-6E8A-4147-A177-3AD203B41FA5}">
                      <a16:colId xmlns:a16="http://schemas.microsoft.com/office/drawing/2014/main" val="2194399825"/>
                    </a:ext>
                  </a:extLst>
                </a:gridCol>
                <a:gridCol w="1321209">
                  <a:extLst>
                    <a:ext uri="{9D8B030D-6E8A-4147-A177-3AD203B41FA5}">
                      <a16:colId xmlns:a16="http://schemas.microsoft.com/office/drawing/2014/main" val="2059065730"/>
                    </a:ext>
                  </a:extLst>
                </a:gridCol>
                <a:gridCol w="1219577">
                  <a:extLst>
                    <a:ext uri="{9D8B030D-6E8A-4147-A177-3AD203B41FA5}">
                      <a16:colId xmlns:a16="http://schemas.microsoft.com/office/drawing/2014/main" val="111926551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61043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-600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-2000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03924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2500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69629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300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600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25399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72373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Average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200.00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200.00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200.00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26479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Range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200.00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600.00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1200.00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4500.00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2036302"/>
                  </a:ext>
                </a:extLst>
              </a:tr>
            </a:tbl>
          </a:graphicData>
        </a:graphic>
      </p:graphicFrame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D22456-0F45-FC38-6CC7-19A2B07A4356}"/>
              </a:ext>
            </a:extLst>
          </p:cNvPr>
          <p:cNvSpPr txBox="1">
            <a:spLocks/>
          </p:cNvSpPr>
          <p:nvPr/>
        </p:nvSpPr>
        <p:spPr>
          <a:xfrm>
            <a:off x="838200" y="5369859"/>
            <a:ext cx="10515600" cy="143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Therefore, using the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Range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with the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helped us to better describe and summarize our data (Better Understand Our Data).</a:t>
            </a:r>
            <a:endParaRPr lang="en-US" sz="18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1800" b="1" dirty="0">
                <a:solidFill>
                  <a:srgbClr val="FF0000"/>
                </a:solidFill>
              </a:rPr>
              <a:t>However, the Range is sensitive to Outliers. Consider the following sample dataset:</a:t>
            </a:r>
          </a:p>
          <a:p>
            <a:pPr marL="11430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Data</a:t>
            </a:r>
            <a:r>
              <a:rPr lang="en-US" sz="18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1800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($1.00, $2.00, $3.00, $3.00, $3.00, $1.00, $100.00)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Most of the data values are around $3, yet their Range is </a:t>
            </a:r>
            <a:r>
              <a:rPr lang="en-US" sz="1800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$99.00 </a:t>
            </a:r>
            <a:endParaRPr lang="en-US" sz="1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39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7"/>
          <p:cNvSpPr txBox="1">
            <a:spLocks noGrp="1"/>
          </p:cNvSpPr>
          <p:nvPr>
            <p:ph type="title"/>
          </p:nvPr>
        </p:nvSpPr>
        <p:spPr>
          <a:xfrm>
            <a:off x="643467" y="858450"/>
            <a:ext cx="10905066" cy="599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200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Measures of Dispersion - The Mean Absolute Deviation</a:t>
            </a:r>
            <a:endParaRPr sz="4000" b="0" dirty="0"/>
          </a:p>
        </p:txBody>
      </p:sp>
      <p:sp>
        <p:nvSpPr>
          <p:cNvPr id="543" name="Google Shape;543;p47"/>
          <p:cNvSpPr/>
          <p:nvPr/>
        </p:nvSpPr>
        <p:spPr>
          <a:xfrm>
            <a:off x="327349" y="1545080"/>
            <a:ext cx="10905063" cy="215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 good measure of dispersion should consider differences of all observations from the mean. </a:t>
            </a:r>
            <a:endParaRPr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If we simply average all differences from the mean, the positives and the negatives will cancel out, even though they both contribute to dispersion, and the resulting average will equal zero. </a:t>
            </a:r>
            <a:endParaRPr sz="2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</a:t>
            </a:r>
            <a:r>
              <a:rPr lang="en-US" sz="23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mean absolute deviation </a:t>
            </a:r>
            <a:r>
              <a:rPr lang="en-US" sz="2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(MAD) is an average </a:t>
            </a:r>
            <a:r>
              <a:rPr lang="en-US" sz="23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of the absolute differences</a:t>
            </a:r>
            <a:r>
              <a:rPr lang="en-US" sz="23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between the observations and the mean.</a:t>
            </a:r>
            <a:endParaRPr sz="2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47" name="Google Shape;54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467" y="4078293"/>
            <a:ext cx="7162356" cy="2779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107AF2-1AFC-82A7-9AB6-BCC434AA2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961" y="4383988"/>
            <a:ext cx="3268572" cy="21522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EE6E0-0291-CDA3-78CE-6DABD4416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2066-1707-A32A-E0A1-198086A4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 vs Numerical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6757-FC39-022C-4F62-C5EAEB601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96215" indent="0">
              <a:spcBef>
                <a:spcPts val="2435"/>
              </a:spcBef>
              <a:buNone/>
            </a:pPr>
            <a:r>
              <a:rPr lang="en-US" sz="2400" dirty="0"/>
              <a:t>1. </a:t>
            </a:r>
            <a:r>
              <a:rPr lang="en-US" sz="2400" b="1" dirty="0">
                <a:solidFill>
                  <a:srgbClr val="0070C0"/>
                </a:solidFill>
              </a:rPr>
              <a:t>Qualitative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70C0"/>
                </a:solidFill>
              </a:rPr>
              <a:t>categorical</a:t>
            </a:r>
            <a:r>
              <a:rPr lang="en-US" sz="2400" dirty="0"/>
              <a:t> (non-numerical) data:</a:t>
            </a:r>
          </a:p>
          <a:p>
            <a:pPr marL="196215" indent="0">
              <a:spcBef>
                <a:spcPts val="2435"/>
              </a:spcBef>
              <a:buNone/>
            </a:pPr>
            <a:r>
              <a:rPr lang="en-US" sz="2400" dirty="0"/>
              <a:t>Consists of descriptive information, such as colors, tastes, textures, or any other characteristics that </a:t>
            </a:r>
            <a:r>
              <a:rPr lang="en-US" sz="2400" dirty="0">
                <a:solidFill>
                  <a:srgbClr val="FF0000"/>
                </a:solidFill>
              </a:rPr>
              <a:t>can be counted</a:t>
            </a:r>
            <a:r>
              <a:rPr lang="en-US" sz="2400" dirty="0"/>
              <a:t>.</a:t>
            </a:r>
          </a:p>
          <a:p>
            <a:pPr marL="196215" marR="0" indent="0">
              <a:spcBef>
                <a:spcPts val="2435"/>
              </a:spcBef>
              <a:spcAft>
                <a:spcPts val="0"/>
              </a:spcAft>
              <a:buNone/>
            </a:pPr>
            <a:r>
              <a:rPr lang="en-US" sz="2400" dirty="0"/>
              <a:t>2. </a:t>
            </a:r>
            <a:r>
              <a:rPr lang="en-US" sz="2400" b="1" dirty="0">
                <a:solidFill>
                  <a:srgbClr val="0070C0"/>
                </a:solidFill>
              </a:rPr>
              <a:t>Quantitative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70C0"/>
                </a:solidFill>
              </a:rPr>
              <a:t>numerical</a:t>
            </a:r>
            <a:r>
              <a:rPr lang="en-US" sz="2400" dirty="0"/>
              <a:t> data:</a:t>
            </a:r>
          </a:p>
          <a:p>
            <a:pPr marL="196215" marR="0" indent="0">
              <a:lnSpc>
                <a:spcPct val="90000"/>
              </a:lnSpc>
              <a:spcBef>
                <a:spcPts val="2435"/>
              </a:spcBef>
              <a:spcAft>
                <a:spcPts val="0"/>
              </a:spcAft>
              <a:buNone/>
            </a:pPr>
            <a:r>
              <a:rPr lang="en-US" sz="2400" dirty="0"/>
              <a:t>Includes data that can be </a:t>
            </a:r>
            <a:r>
              <a:rPr lang="en-US" sz="2400" dirty="0">
                <a:solidFill>
                  <a:srgbClr val="FF0000"/>
                </a:solidFill>
              </a:rPr>
              <a:t>measured </a:t>
            </a:r>
            <a:r>
              <a:rPr lang="en-US" sz="2400" dirty="0"/>
              <a:t>and can be represented numerically, such as height, weight, or temperature.</a:t>
            </a:r>
          </a:p>
        </p:txBody>
      </p:sp>
    </p:spTree>
    <p:extLst>
      <p:ext uri="{BB962C8B-B14F-4D97-AF65-F5344CB8AC3E}">
        <p14:creationId xmlns:p14="http://schemas.microsoft.com/office/powerpoint/2010/main" val="1932795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8F74EF-2000-B790-3A4A-939D2E00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buSzPts val="3600"/>
            </a:pPr>
            <a:r>
              <a:rPr lang="en-US" sz="3200" b="0" dirty="0">
                <a:latin typeface="Calibri"/>
                <a:ea typeface="Calibri"/>
                <a:cs typeface="Calibri"/>
                <a:sym typeface="Calibri"/>
              </a:rPr>
              <a:t>Measures of Dispersion - The Variance and the Standard Deviation</a:t>
            </a:r>
            <a:endParaRPr lang="en-US" sz="3200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43642-3B14-8694-C903-E5D706861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59" y="1882371"/>
            <a:ext cx="7833687" cy="4539383"/>
          </a:xfrm>
        </p:spPr>
        <p:txBody>
          <a:bodyPr>
            <a:normAutofit/>
          </a:bodyPr>
          <a:lstStyle/>
          <a:p>
            <a:pPr marL="344488" indent="-344488" algn="just">
              <a:spcBef>
                <a:spcPts val="0"/>
              </a:spcBef>
              <a:spcAft>
                <a:spcPts val="600"/>
              </a:spcAft>
              <a:buSzPts val="2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 weights large and small differences </a:t>
            </a:r>
            <a:r>
              <a:rPr lang="en-US" sz="24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equally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344488" marR="0" lvl="0" indent="-344488" algn="just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measures are the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variance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deviation.</a:t>
            </a:r>
            <a:endParaRPr lang="en-US" sz="2400" dirty="0"/>
          </a:p>
          <a:p>
            <a:pPr marL="344488" marR="0" lvl="0" indent="-344488" algn="just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calculating the average of the absolute differences from the mean, as in MAD, we calculate the average of the squared differences from the mean.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1F2AD-70B9-F590-2357-B5A9478B2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245" y="1776951"/>
            <a:ext cx="3451123" cy="2460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1A5D01-CB3E-54D6-EB9E-A921015EE6FC}"/>
              </a:ext>
            </a:extLst>
          </p:cNvPr>
          <p:cNvSpPr txBox="1"/>
          <p:nvPr/>
        </p:nvSpPr>
        <p:spPr>
          <a:xfrm>
            <a:off x="314633" y="4349011"/>
            <a:ext cx="7833688" cy="2163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4488" marR="0" lvl="0" indent="-344488" algn="just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squaring of differences from the mean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emphasizes larger differences more than smaller ones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4488" marR="0" lvl="0" indent="-344488" algn="just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The variance has squared units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therefore, to 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return the values to their original units of measurement, we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the square root of the variance, which gives us the standard deviation.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C0975D-6501-0CCE-1C5B-E4AB1376A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645" y="4513479"/>
            <a:ext cx="3287723" cy="175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11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Google Shape;58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9263" y="1632155"/>
            <a:ext cx="8893473" cy="43141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56;p48">
            <a:extLst>
              <a:ext uri="{FF2B5EF4-FFF2-40B4-BE49-F238E27FC236}">
                <a16:creationId xmlns:a16="http://schemas.microsoft.com/office/drawing/2014/main" id="{4701DB8F-68F0-83E8-5764-3DBAB823992E}"/>
              </a:ext>
            </a:extLst>
          </p:cNvPr>
          <p:cNvSpPr txBox="1">
            <a:spLocks/>
          </p:cNvSpPr>
          <p:nvPr/>
        </p:nvSpPr>
        <p:spPr>
          <a:xfrm>
            <a:off x="643467" y="749508"/>
            <a:ext cx="10905066" cy="70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00"/>
            </a:pP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Measures of Dispersion - The Variance and the Standard Deviation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D72FC6-3C60-CD2D-1B2B-082C64C0B6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Measures of Association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3D26E8-C46C-BFD3-5E4F-79A7260E8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Covariance and Coefficient of Correlation</a:t>
            </a:r>
          </a:p>
        </p:txBody>
      </p:sp>
    </p:spTree>
    <p:extLst>
      <p:ext uri="{BB962C8B-B14F-4D97-AF65-F5344CB8AC3E}">
        <p14:creationId xmlns:p14="http://schemas.microsoft.com/office/powerpoint/2010/main" val="1093295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4B2F-8D8A-7206-09BE-94B1E6BB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/>
              <a:t>Measures of Association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58A8B-F579-1261-700D-9D318271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53491"/>
            <a:ext cx="10912813" cy="2543353"/>
          </a:xfrm>
        </p:spPr>
        <p:txBody>
          <a:bodyPr>
            <a:normAutofit/>
          </a:bodyPr>
          <a:lstStyle/>
          <a:p>
            <a:r>
              <a:rPr lang="en-US" dirty="0"/>
              <a:t>We previously introduced the idea of a </a:t>
            </a:r>
            <a:r>
              <a:rPr lang="en-US" dirty="0">
                <a:solidFill>
                  <a:srgbClr val="FF0000"/>
                </a:solidFill>
              </a:rPr>
              <a:t>scatter plots </a:t>
            </a:r>
            <a:r>
              <a:rPr lang="en-US" dirty="0"/>
              <a:t>to visually assess whether two variables had some type of linear relationship.</a:t>
            </a:r>
          </a:p>
          <a:p>
            <a:r>
              <a:rPr lang="en-US" dirty="0"/>
              <a:t>In this section, we present two numerical measures of association that quantify the direction and strength of the linear relationship between two variables, x and y.</a:t>
            </a:r>
          </a:p>
          <a:p>
            <a:r>
              <a:rPr lang="en-US" dirty="0"/>
              <a:t>These two numerical values are the </a:t>
            </a:r>
            <a:r>
              <a:rPr lang="en-US" dirty="0">
                <a:solidFill>
                  <a:srgbClr val="FF0000"/>
                </a:solidFill>
              </a:rPr>
              <a:t>Covariance</a:t>
            </a:r>
            <a:r>
              <a:rPr lang="en-US" dirty="0"/>
              <a:t> and the </a:t>
            </a:r>
            <a:r>
              <a:rPr lang="en-US" dirty="0">
                <a:solidFill>
                  <a:srgbClr val="FF0000"/>
                </a:solidFill>
              </a:rPr>
              <a:t>Correlation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ABCE2-2003-445A-FEAB-C86BF6FDB1CB}"/>
              </a:ext>
            </a:extLst>
          </p:cNvPr>
          <p:cNvSpPr txBox="1"/>
          <p:nvPr/>
        </p:nvSpPr>
        <p:spPr>
          <a:xfrm>
            <a:off x="834025" y="4697273"/>
            <a:ext cx="65229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Note: Covariance and Correlation works when the relation between the two variables is LINEAR.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B3FEC4-A747-F770-D5E9-FD207A13D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955" y="4496844"/>
            <a:ext cx="3714035" cy="218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279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19DC-96D9-909F-8F2E-43390E60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A790-2A15-706D-E4BA-743D4FE55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492"/>
            <a:ext cx="10848584" cy="2905504"/>
          </a:xfrm>
        </p:spPr>
        <p:txBody>
          <a:bodyPr/>
          <a:lstStyle/>
          <a:p>
            <a:r>
              <a:rPr lang="en-US" dirty="0"/>
              <a:t>Covariance measures the joint variability of two random variables.</a:t>
            </a:r>
          </a:p>
          <a:p>
            <a:r>
              <a:rPr lang="en-US" dirty="0"/>
              <a:t>Indicates the direction of the linear relationship between variables.</a:t>
            </a:r>
          </a:p>
        </p:txBody>
      </p:sp>
      <p:pic>
        <p:nvPicPr>
          <p:cNvPr id="4" name="Google Shape;916;p86">
            <a:extLst>
              <a:ext uri="{FF2B5EF4-FFF2-40B4-BE49-F238E27FC236}">
                <a16:creationId xmlns:a16="http://schemas.microsoft.com/office/drawing/2014/main" id="{0907BEE3-9D95-D98F-7FAB-BAA28C6A0C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3265" y="5441356"/>
            <a:ext cx="1588782" cy="137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17;p86">
            <a:extLst>
              <a:ext uri="{FF2B5EF4-FFF2-40B4-BE49-F238E27FC236}">
                <a16:creationId xmlns:a16="http://schemas.microsoft.com/office/drawing/2014/main" id="{FCA78C0E-3825-81CA-8F79-6222BC8B24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6853" y="5408318"/>
            <a:ext cx="1588783" cy="1370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18;p86">
            <a:extLst>
              <a:ext uri="{FF2B5EF4-FFF2-40B4-BE49-F238E27FC236}">
                <a16:creationId xmlns:a16="http://schemas.microsoft.com/office/drawing/2014/main" id="{30782F92-028D-83CE-F18F-2CD0C1ADFA5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0443" y="5262100"/>
            <a:ext cx="1588783" cy="1516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96174C-E5B4-CB37-E02B-0CEA7A364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6820" y="3023275"/>
            <a:ext cx="3788573" cy="815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0E0DCE-B1FD-E71E-FC3F-EF9E33BB505C}"/>
              </a:ext>
            </a:extLst>
          </p:cNvPr>
          <p:cNvSpPr txBox="1"/>
          <p:nvPr/>
        </p:nvSpPr>
        <p:spPr>
          <a:xfrm>
            <a:off x="838200" y="3999141"/>
            <a:ext cx="91784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5425" indent="-225425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Positive Covariance: X and Y move in the same direction.</a:t>
            </a:r>
          </a:p>
          <a:p>
            <a:pPr marL="225425" indent="-225425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Negative Covariance: X and Y move in opposite directions.</a:t>
            </a:r>
          </a:p>
          <a:p>
            <a:pPr marL="225425" indent="-225425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Zero Covariance: No linear relationship between X and Y.</a:t>
            </a:r>
          </a:p>
        </p:txBody>
      </p:sp>
    </p:spTree>
    <p:extLst>
      <p:ext uri="{BB962C8B-B14F-4D97-AF65-F5344CB8AC3E}">
        <p14:creationId xmlns:p14="http://schemas.microsoft.com/office/powerpoint/2010/main" val="3841714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FEDC-7B4F-9E25-CD64-D5B0B913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Covariance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2A26452-589C-2040-71EE-838C5A9512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602999"/>
          <a:ext cx="105156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35355288"/>
                    </a:ext>
                  </a:extLst>
                </a:gridCol>
                <a:gridCol w="2056878">
                  <a:extLst>
                    <a:ext uri="{9D8B030D-6E8A-4147-A177-3AD203B41FA5}">
                      <a16:colId xmlns:a16="http://schemas.microsoft.com/office/drawing/2014/main" val="1160448666"/>
                    </a:ext>
                  </a:extLst>
                </a:gridCol>
                <a:gridCol w="2004164">
                  <a:extLst>
                    <a:ext uri="{9D8B030D-6E8A-4147-A177-3AD203B41FA5}">
                      <a16:colId xmlns:a16="http://schemas.microsoft.com/office/drawing/2014/main" val="409295779"/>
                    </a:ext>
                  </a:extLst>
                </a:gridCol>
                <a:gridCol w="3825658">
                  <a:extLst>
                    <a:ext uri="{9D8B030D-6E8A-4147-A177-3AD203B41FA5}">
                      <a16:colId xmlns:a16="http://schemas.microsoft.com/office/drawing/2014/main" val="3819277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Height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Height 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Weight 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74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90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58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Covariance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Which one is bigger?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89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8982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4A9D10-4572-F0C5-3EF9-B15314D544E4}"/>
              </a:ext>
            </a:extLst>
          </p:cNvPr>
          <p:cNvSpPr txBox="1"/>
          <p:nvPr/>
        </p:nvSpPr>
        <p:spPr>
          <a:xfrm>
            <a:off x="838200" y="2248446"/>
            <a:ext cx="110239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Covariance is sensitive to the units of X and Y.</a:t>
            </a:r>
          </a:p>
          <a:p>
            <a:r>
              <a:rPr lang="en-US" sz="2400" dirty="0"/>
              <a:t>Changing units changes the covariance value, making direct comparisons difficult.</a:t>
            </a:r>
          </a:p>
        </p:txBody>
      </p:sp>
    </p:spTree>
    <p:extLst>
      <p:ext uri="{BB962C8B-B14F-4D97-AF65-F5344CB8AC3E}">
        <p14:creationId xmlns:p14="http://schemas.microsoft.com/office/powerpoint/2010/main" val="4022017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4B2F-8D8A-7206-09BE-94B1E6BB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35454"/>
            <a:ext cx="10515600" cy="71746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The Correlation Coefficient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AC140B7-4F0F-42F4-A496-05510EB33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1555" y="1703539"/>
            <a:ext cx="11208026" cy="2665519"/>
          </a:xfrm>
        </p:spPr>
        <p:txBody>
          <a:bodyPr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Correlation coefficient can be used to determine the </a:t>
            </a:r>
            <a:r>
              <a:rPr lang="en-US" sz="2400" dirty="0">
                <a:solidFill>
                  <a:srgbClr val="FF0000"/>
                </a:solidFill>
              </a:rPr>
              <a:t>Direction</a:t>
            </a:r>
            <a:r>
              <a:rPr lang="en-US" sz="2400" dirty="0"/>
              <a:t> and the </a:t>
            </a:r>
            <a:r>
              <a:rPr lang="en-US" sz="2400" dirty="0">
                <a:solidFill>
                  <a:srgbClr val="FF0000"/>
                </a:solidFill>
              </a:rPr>
              <a:t>Strength</a:t>
            </a:r>
            <a:r>
              <a:rPr lang="en-US" sz="2400" dirty="0"/>
              <a:t> of a relationship between two numerical variables.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US" sz="24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US" sz="24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en-US"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The correlation coefficient is a dimensionless metric and its value ranges from -1 to +1.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/>
              <a:t>The closer it is to +1 or -1, the more closely the two variables are related. </a:t>
            </a:r>
          </a:p>
        </p:txBody>
      </p:sp>
      <p:pic>
        <p:nvPicPr>
          <p:cNvPr id="948" name="Google Shape;948;p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36626" y="4619682"/>
            <a:ext cx="4837631" cy="2129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4067" y="5092832"/>
            <a:ext cx="1549946" cy="165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0417" y="4619682"/>
            <a:ext cx="4702478" cy="2129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BB3A7F-5F14-23DD-27C6-4BA011AE8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393" y="2585442"/>
            <a:ext cx="1591909" cy="9017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053ADA-0B1A-2FA6-606D-BBB40949241C}"/>
              </a:ext>
            </a:extLst>
          </p:cNvPr>
          <p:cNvSpPr txBox="1"/>
          <p:nvPr/>
        </p:nvSpPr>
        <p:spPr>
          <a:xfrm>
            <a:off x="586179" y="2747311"/>
            <a:ext cx="3291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Correlation Formula</a:t>
            </a:r>
          </a:p>
        </p:txBody>
      </p:sp>
    </p:spTree>
    <p:extLst>
      <p:ext uri="{BB962C8B-B14F-4D97-AF65-F5344CB8AC3E}">
        <p14:creationId xmlns:p14="http://schemas.microsoft.com/office/powerpoint/2010/main" val="4222832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FBBA-49EF-E960-E543-2EE3E7BF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Covariance and Correlation</a:t>
            </a:r>
          </a:p>
        </p:txBody>
      </p:sp>
      <p:graphicFrame>
        <p:nvGraphicFramePr>
          <p:cNvPr id="4" name="Google Shape;956;p92">
            <a:extLst>
              <a:ext uri="{FF2B5EF4-FFF2-40B4-BE49-F238E27FC236}">
                <a16:creationId xmlns:a16="http://schemas.microsoft.com/office/drawing/2014/main" id="{372E7CB4-389F-1685-1B50-2778B87C3D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06563"/>
          <a:ext cx="10515600" cy="36576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Covariance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Correlation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Covariance indicates the direction of the linear relationship between variables.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Correlation measures both the strength and the direction of the linear relationship between two variables.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Covariance value can vary between -∞ and +∞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Correlation value ranges between -1 and +1</a:t>
                      </a:r>
                      <a:endParaRPr sz="24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Covariance unit is based on the product of the units of the two variables.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Correlation is dimensionless, i.e. It’s a unit-free measure of the relationship between variables.</a:t>
                      </a:r>
                      <a:endParaRPr sz="24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58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239F8-A87A-4641-F08E-40C3F955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C69133-3EDA-E582-C51D-3BC29948432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89678" y="793472"/>
            <a:ext cx="11212643" cy="585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8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6C865-6E51-AA9E-3BC8-1D5CB8F17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7EDA58-947B-B3D5-FA37-F68D83076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6" y="862585"/>
            <a:ext cx="11602387" cy="581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9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7A7F-CD52-26C0-7B64-6E4192C8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Why Types of Data and Levels of Measurements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ED1F-FA27-5788-E494-7CE8317F3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490"/>
            <a:ext cx="10515600" cy="5031925"/>
          </a:xfrm>
        </p:spPr>
        <p:txBody>
          <a:bodyPr>
            <a:normAutofit/>
          </a:bodyPr>
          <a:lstStyle/>
          <a:p>
            <a:pPr marL="346075" indent="-346075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Data Visualization</a:t>
            </a:r>
            <a:r>
              <a:rPr lang="en-US" sz="2400" dirty="0"/>
              <a:t>: e.g. Categorical data might be best represented in a bar chart, while continuous data might be better suited for a histogram or scatter plot.</a:t>
            </a:r>
          </a:p>
          <a:p>
            <a:pPr marL="346075" indent="-346075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Data Transformation</a:t>
            </a:r>
            <a:r>
              <a:rPr lang="en-US" sz="2400" dirty="0"/>
              <a:t>: e.g. Ordinal data might be converted into interval data under certain conditions, or continuous data might be categorized into ordinal data.</a:t>
            </a:r>
          </a:p>
          <a:p>
            <a:pPr marL="346075" indent="-346075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Data Quality</a:t>
            </a:r>
            <a:r>
              <a:rPr lang="en-US" sz="2400" dirty="0"/>
              <a:t>: e.g. If you expect a variable to be discrete and find continuous values, this could indicate a data quality issue.</a:t>
            </a:r>
          </a:p>
          <a:p>
            <a:pPr marL="346075" indent="-346075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Interpretation of Results</a:t>
            </a:r>
            <a:r>
              <a:rPr lang="en-US" sz="2400" dirty="0"/>
              <a:t>: e.g. If you have ordinal data, you can make statements about the order of values but not the difference between values.</a:t>
            </a:r>
          </a:p>
          <a:p>
            <a:pPr marL="346075" indent="-346075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Appropriate Analysis</a:t>
            </a:r>
            <a:r>
              <a:rPr lang="en-US" sz="2400" dirty="0"/>
              <a:t>: e.g. Nominal data can be analyzed using a Chi-square test, while interval data can be analyzed using a t-test or ANOVA. Using the wrong test can lead to incorrect conclusions.</a:t>
            </a:r>
          </a:p>
          <a:p>
            <a:pPr marL="346075" indent="-346075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36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C790-9D58-C7EE-C981-66D5A756D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7376A3-38F5-4CA6-5A2F-CAC741FB3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601" y="606371"/>
            <a:ext cx="8068435" cy="59746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C601D8-E1DD-FFD9-13EF-D2B91048B8AD}"/>
              </a:ext>
            </a:extLst>
          </p:cNvPr>
          <p:cNvSpPr txBox="1"/>
          <p:nvPr/>
        </p:nvSpPr>
        <p:spPr>
          <a:xfrm>
            <a:off x="4638519" y="6581001"/>
            <a:ext cx="500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Curtesy of: Introduction to statistical analysis with R, Matheus </a:t>
            </a:r>
            <a:r>
              <a:rPr lang="en-US" sz="1200" dirty="0" err="1"/>
              <a:t>Khol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140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FB1F-E53F-1125-C956-4EB922F1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0" dirty="0"/>
              <a:t>Statistical Tools  Used in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2159-3DCB-0FDD-2189-2BAD8F49A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3491"/>
            <a:ext cx="10439400" cy="45393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Tables (Data Tables, Frequency Distribution Tables).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Visualization &amp; Charts.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Numerical Measures (Measures of Central Location, Dispersion, Shape, Position, Association).</a:t>
            </a:r>
          </a:p>
        </p:txBody>
      </p:sp>
      <p:pic>
        <p:nvPicPr>
          <p:cNvPr id="1026" name="Picture 2" descr="3d handyman with toolbox and thumb up stock photo © 3dmask (#8553619) |  Stockfresh">
            <a:extLst>
              <a:ext uri="{FF2B5EF4-FFF2-40B4-BE49-F238E27FC236}">
                <a16:creationId xmlns:a16="http://schemas.microsoft.com/office/drawing/2014/main" id="{737E6A75-5BEF-4397-0B33-0A657C6A0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160" y="3429000"/>
            <a:ext cx="1847930" cy="275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033BB3-8B6E-A16C-5396-BBF84FADD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379" y="5170574"/>
            <a:ext cx="1234441" cy="12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4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5495-4316-90C6-3D50-E8BC60C8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Tables in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30E9-1D8B-723F-9E68-9ADFE3EF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Tables organize and display data in a structured format.</a:t>
            </a:r>
          </a:p>
          <a:p>
            <a:r>
              <a:rPr lang="en-US" sz="2400" dirty="0"/>
              <a:t>They are essential for summarizing large data sets efficiently.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400" dirty="0"/>
              <a:t>Types of Tables in Statistics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Frequency Distribution Tables</a:t>
            </a:r>
            <a:r>
              <a:rPr lang="en-US" sz="2400" dirty="0"/>
              <a:t>: Show how often each value in a set of data occurs.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Summary Tables</a:t>
            </a:r>
            <a:r>
              <a:rPr lang="en-US" sz="2400" dirty="0"/>
              <a:t>: Provide key statistics like mean, median, mode, range, etc., at a glance.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Contingency Tables/Cross-tabulation</a:t>
            </a:r>
            <a:r>
              <a:rPr lang="en-US" sz="2400" dirty="0"/>
              <a:t>: Display the multivariate frequency distribution for categorical data.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5647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7353</TotalTime>
  <Words>1873</Words>
  <Application>Microsoft Office PowerPoint</Application>
  <PresentationFormat>Widescreen</PresentationFormat>
  <Paragraphs>223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Söhne</vt:lpstr>
      <vt:lpstr>Office Theme</vt:lpstr>
      <vt:lpstr>A0597203 AI in Business</vt:lpstr>
      <vt:lpstr>Types of Structured Data &amp; Levels of Measurements</vt:lpstr>
      <vt:lpstr>Categorical Data vs Numerical Data</vt:lpstr>
      <vt:lpstr>PowerPoint Presentation</vt:lpstr>
      <vt:lpstr>PowerPoint Presentation</vt:lpstr>
      <vt:lpstr>Why Types of Data and Levels of Measurements Matter?</vt:lpstr>
      <vt:lpstr>PowerPoint Presentation</vt:lpstr>
      <vt:lpstr>Statistical Tools  Used in Descriptive Statistics</vt:lpstr>
      <vt:lpstr>Tables in Descriptive Statistics</vt:lpstr>
      <vt:lpstr>Visualizing Qualitative Data</vt:lpstr>
      <vt:lpstr>Bar Charts</vt:lpstr>
      <vt:lpstr>Pie Chart: Visualizing Proportions</vt:lpstr>
      <vt:lpstr>Side by Side Bar Charts: : Visualizing Two Variables</vt:lpstr>
      <vt:lpstr>Visualizing Quantitative Data, Frequency Distributions and Histograms</vt:lpstr>
      <vt:lpstr>Histograms</vt:lpstr>
      <vt:lpstr>Histograms</vt:lpstr>
      <vt:lpstr>Number of Modes</vt:lpstr>
      <vt:lpstr>Skewness</vt:lpstr>
      <vt:lpstr>Outliers</vt:lpstr>
      <vt:lpstr>Scotter Plots</vt:lpstr>
      <vt:lpstr>Relations between Two Variables</vt:lpstr>
      <vt:lpstr>Numerical Measures in Descriptive Statistics</vt:lpstr>
      <vt:lpstr>The Mean</vt:lpstr>
      <vt:lpstr>The Median</vt:lpstr>
      <vt:lpstr>The Mode</vt:lpstr>
      <vt:lpstr>Measures of Dispersion</vt:lpstr>
      <vt:lpstr>Measures of Dispersion</vt:lpstr>
      <vt:lpstr>Measures of Dispersion – The Range</vt:lpstr>
      <vt:lpstr>Measures of Dispersion - The Mean Absolute Deviation</vt:lpstr>
      <vt:lpstr>Measures of Dispersion - The Variance and the Standard Deviation</vt:lpstr>
      <vt:lpstr>PowerPoint Presentation</vt:lpstr>
      <vt:lpstr>Measures of Association</vt:lpstr>
      <vt:lpstr>Measures of Association</vt:lpstr>
      <vt:lpstr>Covariance</vt:lpstr>
      <vt:lpstr>Limitations of Covariance</vt:lpstr>
      <vt:lpstr>The Correlation Coefficient</vt:lpstr>
      <vt:lpstr>Differences between Covariance and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 Functions</dc:title>
  <dc:creator>Mohammed Fasha</dc:creator>
  <cp:lastModifiedBy>Mohammed Fasha</cp:lastModifiedBy>
  <cp:revision>1115</cp:revision>
  <dcterms:created xsi:type="dcterms:W3CDTF">2023-03-26T11:17:23Z</dcterms:created>
  <dcterms:modified xsi:type="dcterms:W3CDTF">2025-08-01T13:16:55Z</dcterms:modified>
</cp:coreProperties>
</file>