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742" r:id="rId2"/>
    <p:sldId id="743" r:id="rId3"/>
    <p:sldId id="744" r:id="rId4"/>
    <p:sldId id="745" r:id="rId5"/>
    <p:sldId id="747" r:id="rId6"/>
    <p:sldId id="746" r:id="rId7"/>
    <p:sldId id="748" r:id="rId8"/>
    <p:sldId id="749" r:id="rId9"/>
    <p:sldId id="750" r:id="rId10"/>
    <p:sldId id="75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67337A"/>
    <a:srgbClr val="00642D"/>
    <a:srgbClr val="98A5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53A16-D428-CE09-6F2D-8FEBB5D0C829}" v="158" dt="2025-08-04T15:28:47.5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107" d="100"/>
          <a:sy n="107" d="100"/>
        </p:scale>
        <p:origin x="708" y="102"/>
      </p:cViewPr>
      <p:guideLst/>
    </p:cSldViewPr>
  </p:slideViewPr>
  <p:notesTextViewPr>
    <p:cViewPr>
      <p:scale>
        <a:sx n="1" d="1"/>
        <a:sy n="1" d="1"/>
      </p:scale>
      <p:origin x="0" y="0"/>
    </p:cViewPr>
  </p:notesTextViewPr>
  <p:notesViewPr>
    <p:cSldViewPr snapToGrid="0">
      <p:cViewPr varScale="1">
        <p:scale>
          <a:sx n="118" d="100"/>
          <a:sy n="118" d="100"/>
        </p:scale>
        <p:origin x="500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sha" userId="cc64f42d-a1a6-4f08-b97b-0c37f877119f" providerId="ADAL" clId="{E5645173-9704-44B4-82F5-EF2938BAEEFE}"/>
    <pc:docChg chg="undo redo custSel addSld delSld modSld sldOrd modMainMaster">
      <pc:chgData name="Mohammed Fasha" userId="cc64f42d-a1a6-4f08-b97b-0c37f877119f" providerId="ADAL" clId="{E5645173-9704-44B4-82F5-EF2938BAEEFE}" dt="2025-06-01T04:24:09.310" v="11152"/>
      <pc:docMkLst>
        <pc:docMk/>
      </pc:docMkLst>
      <pc:sldChg chg="add del ord">
        <pc:chgData name="Mohammed Fasha" userId="cc64f42d-a1a6-4f08-b97b-0c37f877119f" providerId="ADAL" clId="{E5645173-9704-44B4-82F5-EF2938BAEEFE}" dt="2025-04-19T12:11:14.481" v="955" actId="47"/>
        <pc:sldMkLst>
          <pc:docMk/>
          <pc:sldMk cId="0" sldId="256"/>
        </pc:sldMkLst>
      </pc:sldChg>
      <pc:sldChg chg="add del ord">
        <pc:chgData name="Mohammed Fasha" userId="cc64f42d-a1a6-4f08-b97b-0c37f877119f" providerId="ADAL" clId="{E5645173-9704-44B4-82F5-EF2938BAEEFE}" dt="2025-04-29T15:49:58.514" v="3975" actId="47"/>
        <pc:sldMkLst>
          <pc:docMk/>
          <pc:sldMk cId="0" sldId="257"/>
        </pc:sldMkLst>
      </pc:sldChg>
      <pc:sldChg chg="add del ord">
        <pc:chgData name="Mohammed Fasha" userId="cc64f42d-a1a6-4f08-b97b-0c37f877119f" providerId="ADAL" clId="{E5645173-9704-44B4-82F5-EF2938BAEEFE}" dt="2025-04-19T12:11:50.464" v="1020" actId="2696"/>
        <pc:sldMkLst>
          <pc:docMk/>
          <pc:sldMk cId="0" sldId="258"/>
        </pc:sldMkLst>
      </pc:sldChg>
      <pc:sldChg chg="addSp delSp modSp add del mod ord chgLayout">
        <pc:chgData name="Mohammed Fasha" userId="cc64f42d-a1a6-4f08-b97b-0c37f877119f" providerId="ADAL" clId="{E5645173-9704-44B4-82F5-EF2938BAEEFE}" dt="2025-04-29T15:50:04.957" v="3976" actId="47"/>
        <pc:sldMkLst>
          <pc:docMk/>
          <pc:sldMk cId="0" sldId="259"/>
        </pc:sldMkLst>
      </pc:sldChg>
      <pc:sldChg chg="modSp add del mod ord">
        <pc:chgData name="Mohammed Fasha" userId="cc64f42d-a1a6-4f08-b97b-0c37f877119f" providerId="ADAL" clId="{E5645173-9704-44B4-82F5-EF2938BAEEFE}" dt="2025-04-19T12:13:40.864" v="1040" actId="2696"/>
        <pc:sldMkLst>
          <pc:docMk/>
          <pc:sldMk cId="0" sldId="260"/>
        </pc:sldMkLst>
      </pc:sldChg>
      <pc:sldChg chg="modSp add del mod ord">
        <pc:chgData name="Mohammed Fasha" userId="cc64f42d-a1a6-4f08-b97b-0c37f877119f" providerId="ADAL" clId="{E5645173-9704-44B4-82F5-EF2938BAEEFE}" dt="2025-04-19T12:13:59.273" v="1045" actId="47"/>
        <pc:sldMkLst>
          <pc:docMk/>
          <pc:sldMk cId="0" sldId="261"/>
        </pc:sldMkLst>
      </pc:sldChg>
      <pc:sldChg chg="modSp add del mod ord">
        <pc:chgData name="Mohammed Fasha" userId="cc64f42d-a1a6-4f08-b97b-0c37f877119f" providerId="ADAL" clId="{E5645173-9704-44B4-82F5-EF2938BAEEFE}" dt="2025-04-19T12:14:27.595" v="1052" actId="2696"/>
        <pc:sldMkLst>
          <pc:docMk/>
          <pc:sldMk cId="0" sldId="262"/>
        </pc:sldMkLst>
      </pc:sldChg>
      <pc:sldChg chg="addSp delSp modSp add del mod ord chgLayout">
        <pc:chgData name="Mohammed Fasha" userId="cc64f42d-a1a6-4f08-b97b-0c37f877119f" providerId="ADAL" clId="{E5645173-9704-44B4-82F5-EF2938BAEEFE}" dt="2025-04-29T15:50:12.294" v="3980" actId="47"/>
        <pc:sldMkLst>
          <pc:docMk/>
          <pc:sldMk cId="0" sldId="263"/>
        </pc:sldMkLst>
      </pc:sldChg>
      <pc:sldChg chg="addSp delSp modSp add del mod ord chgLayout">
        <pc:chgData name="Mohammed Fasha" userId="cc64f42d-a1a6-4f08-b97b-0c37f877119f" providerId="ADAL" clId="{E5645173-9704-44B4-82F5-EF2938BAEEFE}" dt="2025-04-19T12:16:29.053" v="1094" actId="47"/>
        <pc:sldMkLst>
          <pc:docMk/>
          <pc:sldMk cId="0" sldId="264"/>
        </pc:sldMkLst>
      </pc:sldChg>
      <pc:sldChg chg="addSp delSp modSp add del mod ord modClrScheme chgLayout">
        <pc:chgData name="Mohammed Fasha" userId="cc64f42d-a1a6-4f08-b97b-0c37f877119f" providerId="ADAL" clId="{E5645173-9704-44B4-82F5-EF2938BAEEFE}" dt="2025-04-29T15:50:14.044" v="3982" actId="47"/>
        <pc:sldMkLst>
          <pc:docMk/>
          <pc:sldMk cId="0" sldId="265"/>
        </pc:sldMkLst>
      </pc:sldChg>
      <pc:sldChg chg="addSp delSp modSp add del mod ord modClrScheme chgLayout">
        <pc:chgData name="Mohammed Fasha" userId="cc64f42d-a1a6-4f08-b97b-0c37f877119f" providerId="ADAL" clId="{E5645173-9704-44B4-82F5-EF2938BAEEFE}" dt="2025-04-29T15:50:14.608" v="3983" actId="47"/>
        <pc:sldMkLst>
          <pc:docMk/>
          <pc:sldMk cId="0" sldId="266"/>
        </pc:sldMkLst>
      </pc:sldChg>
      <pc:sldChg chg="addSp delSp modSp add del mod ord chgLayout">
        <pc:chgData name="Mohammed Fasha" userId="cc64f42d-a1a6-4f08-b97b-0c37f877119f" providerId="ADAL" clId="{E5645173-9704-44B4-82F5-EF2938BAEEFE}" dt="2025-04-29T15:50:15.221" v="3984" actId="47"/>
        <pc:sldMkLst>
          <pc:docMk/>
          <pc:sldMk cId="0" sldId="267"/>
        </pc:sldMkLst>
      </pc:sldChg>
      <pc:sldChg chg="addSp delSp modSp add del mod ord chgLayout">
        <pc:chgData name="Mohammed Fasha" userId="cc64f42d-a1a6-4f08-b97b-0c37f877119f" providerId="ADAL" clId="{E5645173-9704-44B4-82F5-EF2938BAEEFE}" dt="2025-04-29T15:50:15.749" v="3985" actId="47"/>
        <pc:sldMkLst>
          <pc:docMk/>
          <pc:sldMk cId="0" sldId="268"/>
        </pc:sldMkLst>
      </pc:sldChg>
      <pc:sldChg chg="addSp delSp modSp add del mod ord chgLayout">
        <pc:chgData name="Mohammed Fasha" userId="cc64f42d-a1a6-4f08-b97b-0c37f877119f" providerId="ADAL" clId="{E5645173-9704-44B4-82F5-EF2938BAEEFE}" dt="2025-04-29T15:50:16.737" v="3986" actId="47"/>
        <pc:sldMkLst>
          <pc:docMk/>
          <pc:sldMk cId="0" sldId="269"/>
        </pc:sldMkLst>
      </pc:sldChg>
      <pc:sldChg chg="addSp modSp add del mod ord chgLayout">
        <pc:chgData name="Mohammed Fasha" userId="cc64f42d-a1a6-4f08-b97b-0c37f877119f" providerId="ADAL" clId="{E5645173-9704-44B4-82F5-EF2938BAEEFE}" dt="2025-04-29T15:50:17.409" v="3987" actId="47"/>
        <pc:sldMkLst>
          <pc:docMk/>
          <pc:sldMk cId="0" sldId="270"/>
        </pc:sldMkLst>
      </pc:sldChg>
      <pc:sldChg chg="addSp delSp modSp add del mod ord modClrScheme chgLayout">
        <pc:chgData name="Mohammed Fasha" userId="cc64f42d-a1a6-4f08-b97b-0c37f877119f" providerId="ADAL" clId="{E5645173-9704-44B4-82F5-EF2938BAEEFE}" dt="2025-04-29T15:50:19.451" v="3988" actId="47"/>
        <pc:sldMkLst>
          <pc:docMk/>
          <pc:sldMk cId="0" sldId="271"/>
        </pc:sldMkLst>
      </pc:sldChg>
      <pc:sldChg chg="addSp modSp add del mod ord modClrScheme chgLayout">
        <pc:chgData name="Mohammed Fasha" userId="cc64f42d-a1a6-4f08-b97b-0c37f877119f" providerId="ADAL" clId="{E5645173-9704-44B4-82F5-EF2938BAEEFE}" dt="2025-04-19T12:26:45.960" v="1280" actId="2696"/>
        <pc:sldMkLst>
          <pc:docMk/>
          <pc:sldMk cId="0" sldId="272"/>
        </pc:sldMkLst>
      </pc:sldChg>
      <pc:sldChg chg="addSp delSp modSp add del mod ord chgLayout">
        <pc:chgData name="Mohammed Fasha" userId="cc64f42d-a1a6-4f08-b97b-0c37f877119f" providerId="ADAL" clId="{E5645173-9704-44B4-82F5-EF2938BAEEFE}" dt="2025-04-20T04:08:50.553" v="1833" actId="2696"/>
        <pc:sldMkLst>
          <pc:docMk/>
          <pc:sldMk cId="0" sldId="273"/>
        </pc:sldMkLst>
      </pc:sldChg>
      <pc:sldChg chg="addSp delSp modSp add del mod ord chgLayout">
        <pc:chgData name="Mohammed Fasha" userId="cc64f42d-a1a6-4f08-b97b-0c37f877119f" providerId="ADAL" clId="{E5645173-9704-44B4-82F5-EF2938BAEEFE}" dt="2025-04-19T12:26:20.679" v="1224" actId="2696"/>
        <pc:sldMkLst>
          <pc:docMk/>
          <pc:sldMk cId="0" sldId="274"/>
        </pc:sldMkLst>
      </pc:sldChg>
      <pc:sldChg chg="addSp delSp modSp add del mod ord chgLayout">
        <pc:chgData name="Mohammed Fasha" userId="cc64f42d-a1a6-4f08-b97b-0c37f877119f" providerId="ADAL" clId="{E5645173-9704-44B4-82F5-EF2938BAEEFE}" dt="2025-04-20T04:08:50.553" v="1833" actId="2696"/>
        <pc:sldMkLst>
          <pc:docMk/>
          <pc:sldMk cId="0" sldId="275"/>
        </pc:sldMkLst>
      </pc:sldChg>
      <pc:sldChg chg="addSp delSp modSp add del mod ord chgLayout">
        <pc:chgData name="Mohammed Fasha" userId="cc64f42d-a1a6-4f08-b97b-0c37f877119f" providerId="ADAL" clId="{E5645173-9704-44B4-82F5-EF2938BAEEFE}" dt="2025-04-20T04:08:50.553" v="1833" actId="2696"/>
        <pc:sldMkLst>
          <pc:docMk/>
          <pc:sldMk cId="0" sldId="276"/>
        </pc:sldMkLst>
      </pc:sldChg>
      <pc:sldChg chg="addSp delSp modSp add del mod ord chgLayout">
        <pc:chgData name="Mohammed Fasha" userId="cc64f42d-a1a6-4f08-b97b-0c37f877119f" providerId="ADAL" clId="{E5645173-9704-44B4-82F5-EF2938BAEEFE}" dt="2025-04-20T04:08:50.553" v="1833" actId="2696"/>
        <pc:sldMkLst>
          <pc:docMk/>
          <pc:sldMk cId="0" sldId="277"/>
        </pc:sldMkLst>
      </pc:sldChg>
      <pc:sldChg chg="addSp delSp modSp add del mod ord chgLayout">
        <pc:chgData name="Mohammed Fasha" userId="cc64f42d-a1a6-4f08-b97b-0c37f877119f" providerId="ADAL" clId="{E5645173-9704-44B4-82F5-EF2938BAEEFE}" dt="2025-04-20T04:08:50.553" v="1833" actId="2696"/>
        <pc:sldMkLst>
          <pc:docMk/>
          <pc:sldMk cId="0" sldId="278"/>
        </pc:sldMkLst>
      </pc:sldChg>
      <pc:sldChg chg="addSp delSp modSp add del mod ord chgLayout">
        <pc:chgData name="Mohammed Fasha" userId="cc64f42d-a1a6-4f08-b97b-0c37f877119f" providerId="ADAL" clId="{E5645173-9704-44B4-82F5-EF2938BAEEFE}" dt="2025-04-20T04:08:50.553" v="1833" actId="2696"/>
        <pc:sldMkLst>
          <pc:docMk/>
          <pc:sldMk cId="0" sldId="279"/>
        </pc:sldMkLst>
      </pc:sldChg>
      <pc:sldChg chg="addSp delSp modSp add del mod ord chgLayout">
        <pc:chgData name="Mohammed Fasha" userId="cc64f42d-a1a6-4f08-b97b-0c37f877119f" providerId="ADAL" clId="{E5645173-9704-44B4-82F5-EF2938BAEEFE}" dt="2025-04-20T04:08:50.553" v="1833" actId="2696"/>
        <pc:sldMkLst>
          <pc:docMk/>
          <pc:sldMk cId="0" sldId="280"/>
        </pc:sldMkLst>
      </pc:sldChg>
      <pc:sldChg chg="addSp delSp modSp add del mod ord chgLayout">
        <pc:chgData name="Mohammed Fasha" userId="cc64f42d-a1a6-4f08-b97b-0c37f877119f" providerId="ADAL" clId="{E5645173-9704-44B4-82F5-EF2938BAEEFE}" dt="2025-04-20T04:08:50.553" v="1833" actId="2696"/>
        <pc:sldMkLst>
          <pc:docMk/>
          <pc:sldMk cId="0" sldId="281"/>
        </pc:sldMkLst>
      </pc:sldChg>
      <pc:sldChg chg="addSp delSp modSp add del mod ord chgLayout">
        <pc:chgData name="Mohammed Fasha" userId="cc64f42d-a1a6-4f08-b97b-0c37f877119f" providerId="ADAL" clId="{E5645173-9704-44B4-82F5-EF2938BAEEFE}" dt="2025-04-20T04:08:50.553" v="1833" actId="2696"/>
        <pc:sldMkLst>
          <pc:docMk/>
          <pc:sldMk cId="0" sldId="282"/>
        </pc:sldMkLst>
      </pc:sldChg>
      <pc:sldChg chg="modSp add del mod ord chgLayout">
        <pc:chgData name="Mohammed Fasha" userId="cc64f42d-a1a6-4f08-b97b-0c37f877119f" providerId="ADAL" clId="{E5645173-9704-44B4-82F5-EF2938BAEEFE}" dt="2025-04-20T04:08:50.553" v="1833" actId="2696"/>
        <pc:sldMkLst>
          <pc:docMk/>
          <pc:sldMk cId="0" sldId="283"/>
        </pc:sldMkLst>
      </pc:sldChg>
      <pc:sldChg chg="addSp modSp add del mod ord chgLayout">
        <pc:chgData name="Mohammed Fasha" userId="cc64f42d-a1a6-4f08-b97b-0c37f877119f" providerId="ADAL" clId="{E5645173-9704-44B4-82F5-EF2938BAEEFE}" dt="2025-04-20T04:08:50.553" v="1833" actId="2696"/>
        <pc:sldMkLst>
          <pc:docMk/>
          <pc:sldMk cId="0" sldId="284"/>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85"/>
        </pc:sldMkLst>
      </pc:sldChg>
      <pc:sldChg chg="del">
        <pc:chgData name="Mohammed Fasha" userId="cc64f42d-a1a6-4f08-b97b-0c37f877119f" providerId="ADAL" clId="{E5645173-9704-44B4-82F5-EF2938BAEEFE}" dt="2025-04-17T04:46:56.250" v="546" actId="47"/>
        <pc:sldMkLst>
          <pc:docMk/>
          <pc:sldMk cId="1934860174" sldId="285"/>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86"/>
        </pc:sldMkLst>
      </pc:sldChg>
      <pc:sldChg chg="addSp modSp add del mod ord modClrScheme chgLayout">
        <pc:chgData name="Mohammed Fasha" userId="cc64f42d-a1a6-4f08-b97b-0c37f877119f" providerId="ADAL" clId="{E5645173-9704-44B4-82F5-EF2938BAEEFE}" dt="2025-04-19T14:29:34.329" v="1286" actId="2696"/>
        <pc:sldMkLst>
          <pc:docMk/>
          <pc:sldMk cId="0" sldId="287"/>
        </pc:sldMkLst>
      </pc:sldChg>
      <pc:sldChg chg="addSp delSp modSp add del mod ord chgLayout">
        <pc:chgData name="Mohammed Fasha" userId="cc64f42d-a1a6-4f08-b97b-0c37f877119f" providerId="ADAL" clId="{E5645173-9704-44B4-82F5-EF2938BAEEFE}" dt="2025-04-20T04:08:50.553" v="1833" actId="2696"/>
        <pc:sldMkLst>
          <pc:docMk/>
          <pc:sldMk cId="0" sldId="288"/>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89"/>
        </pc:sldMkLst>
      </pc:sldChg>
      <pc:sldChg chg="del">
        <pc:chgData name="Mohammed Fasha" userId="cc64f42d-a1a6-4f08-b97b-0c37f877119f" providerId="ADAL" clId="{E5645173-9704-44B4-82F5-EF2938BAEEFE}" dt="2025-04-17T04:46:42.560" v="529" actId="47"/>
        <pc:sldMkLst>
          <pc:docMk/>
          <pc:sldMk cId="416776941" sldId="289"/>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90"/>
        </pc:sldMkLst>
      </pc:sldChg>
      <pc:sldChg chg="del">
        <pc:chgData name="Mohammed Fasha" userId="cc64f42d-a1a6-4f08-b97b-0c37f877119f" providerId="ADAL" clId="{E5645173-9704-44B4-82F5-EF2938BAEEFE}" dt="2025-04-17T04:46:43.577" v="530" actId="47"/>
        <pc:sldMkLst>
          <pc:docMk/>
          <pc:sldMk cId="2079225657" sldId="290"/>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91"/>
        </pc:sldMkLst>
      </pc:sldChg>
      <pc:sldChg chg="del">
        <pc:chgData name="Mohammed Fasha" userId="cc64f42d-a1a6-4f08-b97b-0c37f877119f" providerId="ADAL" clId="{E5645173-9704-44B4-82F5-EF2938BAEEFE}" dt="2025-04-17T04:46:44.185" v="531" actId="47"/>
        <pc:sldMkLst>
          <pc:docMk/>
          <pc:sldMk cId="2088001872" sldId="291"/>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92"/>
        </pc:sldMkLst>
      </pc:sldChg>
      <pc:sldChg chg="del">
        <pc:chgData name="Mohammed Fasha" userId="cc64f42d-a1a6-4f08-b97b-0c37f877119f" providerId="ADAL" clId="{E5645173-9704-44B4-82F5-EF2938BAEEFE}" dt="2025-04-17T04:46:44.837" v="532" actId="47"/>
        <pc:sldMkLst>
          <pc:docMk/>
          <pc:sldMk cId="1893373019" sldId="292"/>
        </pc:sldMkLst>
      </pc:sldChg>
      <pc:sldChg chg="addSp modSp add del mod ord chgLayout">
        <pc:chgData name="Mohammed Fasha" userId="cc64f42d-a1a6-4f08-b97b-0c37f877119f" providerId="ADAL" clId="{E5645173-9704-44B4-82F5-EF2938BAEEFE}" dt="2025-04-20T04:08:50.553" v="1833" actId="2696"/>
        <pc:sldMkLst>
          <pc:docMk/>
          <pc:sldMk cId="0" sldId="293"/>
        </pc:sldMkLst>
      </pc:sldChg>
      <pc:sldChg chg="del">
        <pc:chgData name="Mohammed Fasha" userId="cc64f42d-a1a6-4f08-b97b-0c37f877119f" providerId="ADAL" clId="{E5645173-9704-44B4-82F5-EF2938BAEEFE}" dt="2025-04-17T04:46:45.546" v="533" actId="47"/>
        <pc:sldMkLst>
          <pc:docMk/>
          <pc:sldMk cId="105675678" sldId="293"/>
        </pc:sldMkLst>
      </pc:sldChg>
      <pc:sldChg chg="addSp modSp add del mod ord chgLayout">
        <pc:chgData name="Mohammed Fasha" userId="cc64f42d-a1a6-4f08-b97b-0c37f877119f" providerId="ADAL" clId="{E5645173-9704-44B4-82F5-EF2938BAEEFE}" dt="2025-04-20T04:08:50.553" v="1833" actId="2696"/>
        <pc:sldMkLst>
          <pc:docMk/>
          <pc:sldMk cId="0" sldId="294"/>
        </pc:sldMkLst>
      </pc:sldChg>
      <pc:sldChg chg="del">
        <pc:chgData name="Mohammed Fasha" userId="cc64f42d-a1a6-4f08-b97b-0c37f877119f" providerId="ADAL" clId="{E5645173-9704-44B4-82F5-EF2938BAEEFE}" dt="2025-04-17T04:46:45.853" v="534" actId="47"/>
        <pc:sldMkLst>
          <pc:docMk/>
          <pc:sldMk cId="2028619254" sldId="294"/>
        </pc:sldMkLst>
      </pc:sldChg>
      <pc:sldChg chg="addSp modSp add del mod ord chgLayout">
        <pc:chgData name="Mohammed Fasha" userId="cc64f42d-a1a6-4f08-b97b-0c37f877119f" providerId="ADAL" clId="{E5645173-9704-44B4-82F5-EF2938BAEEFE}" dt="2025-04-20T04:08:50.553" v="1833" actId="2696"/>
        <pc:sldMkLst>
          <pc:docMk/>
          <pc:sldMk cId="0" sldId="295"/>
        </pc:sldMkLst>
      </pc:sldChg>
      <pc:sldChg chg="addSp delSp modSp add del mod ord chgLayout">
        <pc:chgData name="Mohammed Fasha" userId="cc64f42d-a1a6-4f08-b97b-0c37f877119f" providerId="ADAL" clId="{E5645173-9704-44B4-82F5-EF2938BAEEFE}" dt="2025-04-20T04:08:50.553" v="1833" actId="2696"/>
        <pc:sldMkLst>
          <pc:docMk/>
          <pc:sldMk cId="0" sldId="296"/>
        </pc:sldMkLst>
      </pc:sldChg>
      <pc:sldChg chg="del">
        <pc:chgData name="Mohammed Fasha" userId="cc64f42d-a1a6-4f08-b97b-0c37f877119f" providerId="ADAL" clId="{E5645173-9704-44B4-82F5-EF2938BAEEFE}" dt="2025-04-17T04:46:46.474" v="535" actId="47"/>
        <pc:sldMkLst>
          <pc:docMk/>
          <pc:sldMk cId="1648889151" sldId="296"/>
        </pc:sldMkLst>
      </pc:sldChg>
      <pc:sldChg chg="addSp delSp modSp add del mod ord chgLayout">
        <pc:chgData name="Mohammed Fasha" userId="cc64f42d-a1a6-4f08-b97b-0c37f877119f" providerId="ADAL" clId="{E5645173-9704-44B4-82F5-EF2938BAEEFE}" dt="2025-04-20T04:08:50.553" v="1833" actId="2696"/>
        <pc:sldMkLst>
          <pc:docMk/>
          <pc:sldMk cId="0" sldId="297"/>
        </pc:sldMkLst>
      </pc:sldChg>
      <pc:sldChg chg="del">
        <pc:chgData name="Mohammed Fasha" userId="cc64f42d-a1a6-4f08-b97b-0c37f877119f" providerId="ADAL" clId="{E5645173-9704-44B4-82F5-EF2938BAEEFE}" dt="2025-04-17T04:46:47.590" v="537" actId="47"/>
        <pc:sldMkLst>
          <pc:docMk/>
          <pc:sldMk cId="1751924142" sldId="297"/>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98"/>
        </pc:sldMkLst>
      </pc:sldChg>
      <pc:sldChg chg="del">
        <pc:chgData name="Mohammed Fasha" userId="cc64f42d-a1a6-4f08-b97b-0c37f877119f" providerId="ADAL" clId="{E5645173-9704-44B4-82F5-EF2938BAEEFE}" dt="2025-04-17T04:46:48.021" v="538" actId="47"/>
        <pc:sldMkLst>
          <pc:docMk/>
          <pc:sldMk cId="1359989136" sldId="298"/>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299"/>
        </pc:sldMkLst>
      </pc:sldChg>
      <pc:sldChg chg="del">
        <pc:chgData name="Mohammed Fasha" userId="cc64f42d-a1a6-4f08-b97b-0c37f877119f" providerId="ADAL" clId="{E5645173-9704-44B4-82F5-EF2938BAEEFE}" dt="2025-04-17T04:46:48.651" v="539" actId="47"/>
        <pc:sldMkLst>
          <pc:docMk/>
          <pc:sldMk cId="1821443450" sldId="299"/>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00"/>
        </pc:sldMkLst>
      </pc:sldChg>
      <pc:sldChg chg="del">
        <pc:chgData name="Mohammed Fasha" userId="cc64f42d-a1a6-4f08-b97b-0c37f877119f" providerId="ADAL" clId="{E5645173-9704-44B4-82F5-EF2938BAEEFE}" dt="2025-04-17T04:46:49.158" v="540" actId="47"/>
        <pc:sldMkLst>
          <pc:docMk/>
          <pc:sldMk cId="1376231676" sldId="300"/>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01"/>
        </pc:sldMkLst>
      </pc:sldChg>
      <pc:sldChg chg="addSp modSp add del mod ord chgLayout">
        <pc:chgData name="Mohammed Fasha" userId="cc64f42d-a1a6-4f08-b97b-0c37f877119f" providerId="ADAL" clId="{E5645173-9704-44B4-82F5-EF2938BAEEFE}" dt="2025-04-20T04:08:50.553" v="1833" actId="2696"/>
        <pc:sldMkLst>
          <pc:docMk/>
          <pc:sldMk cId="0" sldId="302"/>
        </pc:sldMkLst>
      </pc:sldChg>
      <pc:sldChg chg="del">
        <pc:chgData name="Mohammed Fasha" userId="cc64f42d-a1a6-4f08-b97b-0c37f877119f" providerId="ADAL" clId="{E5645173-9704-44B4-82F5-EF2938BAEEFE}" dt="2025-04-17T04:46:53.636" v="543" actId="47"/>
        <pc:sldMkLst>
          <pc:docMk/>
          <pc:sldMk cId="1620554975" sldId="302"/>
        </pc:sldMkLst>
      </pc:sldChg>
      <pc:sldChg chg="addSp modSp add del mod ord chgLayout">
        <pc:chgData name="Mohammed Fasha" userId="cc64f42d-a1a6-4f08-b97b-0c37f877119f" providerId="ADAL" clId="{E5645173-9704-44B4-82F5-EF2938BAEEFE}" dt="2025-04-20T04:08:50.553" v="1833" actId="2696"/>
        <pc:sldMkLst>
          <pc:docMk/>
          <pc:sldMk cId="0" sldId="303"/>
        </pc:sldMkLst>
      </pc:sldChg>
      <pc:sldChg chg="del">
        <pc:chgData name="Mohammed Fasha" userId="cc64f42d-a1a6-4f08-b97b-0c37f877119f" providerId="ADAL" clId="{E5645173-9704-44B4-82F5-EF2938BAEEFE}" dt="2025-04-17T04:46:54.295" v="544" actId="47"/>
        <pc:sldMkLst>
          <pc:docMk/>
          <pc:sldMk cId="2095738023" sldId="303"/>
        </pc:sldMkLst>
      </pc:sldChg>
      <pc:sldChg chg="addSp modSp add del mod ord modClrScheme chgLayout">
        <pc:chgData name="Mohammed Fasha" userId="cc64f42d-a1a6-4f08-b97b-0c37f877119f" providerId="ADAL" clId="{E5645173-9704-44B4-82F5-EF2938BAEEFE}" dt="2025-04-20T04:08:50.553" v="1833" actId="2696"/>
        <pc:sldMkLst>
          <pc:docMk/>
          <pc:sldMk cId="0" sldId="304"/>
        </pc:sldMkLst>
      </pc:sldChg>
      <pc:sldChg chg="del">
        <pc:chgData name="Mohammed Fasha" userId="cc64f42d-a1a6-4f08-b97b-0c37f877119f" providerId="ADAL" clId="{E5645173-9704-44B4-82F5-EF2938BAEEFE}" dt="2025-04-17T04:46:55.014" v="545" actId="47"/>
        <pc:sldMkLst>
          <pc:docMk/>
          <pc:sldMk cId="156663359" sldId="304"/>
        </pc:sldMkLst>
      </pc:sldChg>
      <pc:sldChg chg="addSp modSp add del mod ord chgLayout">
        <pc:chgData name="Mohammed Fasha" userId="cc64f42d-a1a6-4f08-b97b-0c37f877119f" providerId="ADAL" clId="{E5645173-9704-44B4-82F5-EF2938BAEEFE}" dt="2025-04-20T04:08:50.553" v="1833" actId="2696"/>
        <pc:sldMkLst>
          <pc:docMk/>
          <pc:sldMk cId="0" sldId="305"/>
        </pc:sldMkLst>
      </pc:sldChg>
      <pc:sldChg chg="del">
        <pc:chgData name="Mohammed Fasha" userId="cc64f42d-a1a6-4f08-b97b-0c37f877119f" providerId="ADAL" clId="{E5645173-9704-44B4-82F5-EF2938BAEEFE}" dt="2025-04-17T04:46:51.130" v="541" actId="47"/>
        <pc:sldMkLst>
          <pc:docMk/>
          <pc:sldMk cId="155004230" sldId="305"/>
        </pc:sldMkLst>
      </pc:sldChg>
      <pc:sldChg chg="addSp modSp add del mod ord modClrScheme chgLayout">
        <pc:chgData name="Mohammed Fasha" userId="cc64f42d-a1a6-4f08-b97b-0c37f877119f" providerId="ADAL" clId="{E5645173-9704-44B4-82F5-EF2938BAEEFE}" dt="2025-04-20T04:08:50.553" v="1833" actId="2696"/>
        <pc:sldMkLst>
          <pc:docMk/>
          <pc:sldMk cId="0" sldId="306"/>
        </pc:sldMkLst>
      </pc:sldChg>
      <pc:sldChg chg="addSp modSp add del mod ord modClrScheme chgLayout">
        <pc:chgData name="Mohammed Fasha" userId="cc64f42d-a1a6-4f08-b97b-0c37f877119f" providerId="ADAL" clId="{E5645173-9704-44B4-82F5-EF2938BAEEFE}" dt="2025-04-20T04:08:50.553" v="1833" actId="2696"/>
        <pc:sldMkLst>
          <pc:docMk/>
          <pc:sldMk cId="0" sldId="307"/>
        </pc:sldMkLst>
      </pc:sldChg>
      <pc:sldChg chg="addSp modSp add del mod ord chgLayout">
        <pc:chgData name="Mohammed Fasha" userId="cc64f42d-a1a6-4f08-b97b-0c37f877119f" providerId="ADAL" clId="{E5645173-9704-44B4-82F5-EF2938BAEEFE}" dt="2025-04-20T04:08:50.553" v="1833" actId="2696"/>
        <pc:sldMkLst>
          <pc:docMk/>
          <pc:sldMk cId="0" sldId="308"/>
        </pc:sldMkLst>
      </pc:sldChg>
      <pc:sldChg chg="del">
        <pc:chgData name="Mohammed Fasha" userId="cc64f42d-a1a6-4f08-b97b-0c37f877119f" providerId="ADAL" clId="{E5645173-9704-44B4-82F5-EF2938BAEEFE}" dt="2025-04-17T04:46:51.704" v="542" actId="47"/>
        <pc:sldMkLst>
          <pc:docMk/>
          <pc:sldMk cId="1689879719" sldId="308"/>
        </pc:sldMkLst>
      </pc:sldChg>
      <pc:sldChg chg="addSp modSp add del mod ord modClrScheme chgLayout">
        <pc:chgData name="Mohammed Fasha" userId="cc64f42d-a1a6-4f08-b97b-0c37f877119f" providerId="ADAL" clId="{E5645173-9704-44B4-82F5-EF2938BAEEFE}" dt="2025-04-20T04:08:50.553" v="1833" actId="2696"/>
        <pc:sldMkLst>
          <pc:docMk/>
          <pc:sldMk cId="0" sldId="309"/>
        </pc:sldMkLst>
      </pc:sldChg>
      <pc:sldChg chg="del">
        <pc:chgData name="Mohammed Fasha" userId="cc64f42d-a1a6-4f08-b97b-0c37f877119f" providerId="ADAL" clId="{E5645173-9704-44B4-82F5-EF2938BAEEFE}" dt="2025-04-17T04:46:47.095" v="536" actId="47"/>
        <pc:sldMkLst>
          <pc:docMk/>
          <pc:sldMk cId="15685033" sldId="309"/>
        </pc:sldMkLst>
      </pc:sldChg>
      <pc:sldChg chg="modSp add del mod ord chgLayout">
        <pc:chgData name="Mohammed Fasha" userId="cc64f42d-a1a6-4f08-b97b-0c37f877119f" providerId="ADAL" clId="{E5645173-9704-44B4-82F5-EF2938BAEEFE}" dt="2025-04-20T04:08:50.553" v="1833" actId="2696"/>
        <pc:sldMkLst>
          <pc:docMk/>
          <pc:sldMk cId="0" sldId="310"/>
        </pc:sldMkLst>
      </pc:sldChg>
      <pc:sldChg chg="addSp modSp add del mod ord chgLayout">
        <pc:chgData name="Mohammed Fasha" userId="cc64f42d-a1a6-4f08-b97b-0c37f877119f" providerId="ADAL" clId="{E5645173-9704-44B4-82F5-EF2938BAEEFE}" dt="2025-04-20T04:08:50.553" v="1833" actId="2696"/>
        <pc:sldMkLst>
          <pc:docMk/>
          <pc:sldMk cId="0" sldId="311"/>
        </pc:sldMkLst>
      </pc:sldChg>
      <pc:sldChg chg="addSp modSp add del mod ord chgLayout">
        <pc:chgData name="Mohammed Fasha" userId="cc64f42d-a1a6-4f08-b97b-0c37f877119f" providerId="ADAL" clId="{E5645173-9704-44B4-82F5-EF2938BAEEFE}" dt="2025-04-20T04:08:50.553" v="1833" actId="2696"/>
        <pc:sldMkLst>
          <pc:docMk/>
          <pc:sldMk cId="0" sldId="312"/>
        </pc:sldMkLst>
      </pc:sldChg>
      <pc:sldChg chg="addSp delSp modSp add del mod ord chgLayout">
        <pc:chgData name="Mohammed Fasha" userId="cc64f42d-a1a6-4f08-b97b-0c37f877119f" providerId="ADAL" clId="{E5645173-9704-44B4-82F5-EF2938BAEEFE}" dt="2025-04-20T04:08:50.553" v="1833" actId="2696"/>
        <pc:sldMkLst>
          <pc:docMk/>
          <pc:sldMk cId="0" sldId="313"/>
        </pc:sldMkLst>
      </pc:sldChg>
      <pc:sldChg chg="addSp delSp modSp add del mod ord chgLayout">
        <pc:chgData name="Mohammed Fasha" userId="cc64f42d-a1a6-4f08-b97b-0c37f877119f" providerId="ADAL" clId="{E5645173-9704-44B4-82F5-EF2938BAEEFE}" dt="2025-04-20T04:08:50.553" v="1833" actId="2696"/>
        <pc:sldMkLst>
          <pc:docMk/>
          <pc:sldMk cId="0" sldId="314"/>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15"/>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16"/>
        </pc:sldMkLst>
      </pc:sldChg>
      <pc:sldChg chg="addSp modSp add del mod ord modClrScheme chgLayout">
        <pc:chgData name="Mohammed Fasha" userId="cc64f42d-a1a6-4f08-b97b-0c37f877119f" providerId="ADAL" clId="{E5645173-9704-44B4-82F5-EF2938BAEEFE}" dt="2025-04-20T04:08:50.553" v="1833" actId="2696"/>
        <pc:sldMkLst>
          <pc:docMk/>
          <pc:sldMk cId="0" sldId="317"/>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18"/>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19"/>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20"/>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21"/>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22"/>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23"/>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24"/>
        </pc:sldMkLst>
      </pc:sldChg>
      <pc:sldChg chg="addSp modSp add del mod ord chgLayout">
        <pc:chgData name="Mohammed Fasha" userId="cc64f42d-a1a6-4f08-b97b-0c37f877119f" providerId="ADAL" clId="{E5645173-9704-44B4-82F5-EF2938BAEEFE}" dt="2025-04-20T04:08:50.553" v="1833" actId="2696"/>
        <pc:sldMkLst>
          <pc:docMk/>
          <pc:sldMk cId="0" sldId="325"/>
        </pc:sldMkLst>
      </pc:sldChg>
      <pc:sldChg chg="addSp delSp modSp add del mod ord modClrScheme chgLayout">
        <pc:chgData name="Mohammed Fasha" userId="cc64f42d-a1a6-4f08-b97b-0c37f877119f" providerId="ADAL" clId="{E5645173-9704-44B4-82F5-EF2938BAEEFE}" dt="2025-04-19T14:36:11.233" v="1423" actId="47"/>
        <pc:sldMkLst>
          <pc:docMk/>
          <pc:sldMk cId="0" sldId="326"/>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27"/>
        </pc:sldMkLst>
      </pc:sldChg>
      <pc:sldChg chg="addSp delSp modSp add del mod ord chgLayout">
        <pc:chgData name="Mohammed Fasha" userId="cc64f42d-a1a6-4f08-b97b-0c37f877119f" providerId="ADAL" clId="{E5645173-9704-44B4-82F5-EF2938BAEEFE}" dt="2025-04-20T04:08:50.553" v="1833" actId="2696"/>
        <pc:sldMkLst>
          <pc:docMk/>
          <pc:sldMk cId="0" sldId="328"/>
        </pc:sldMkLst>
      </pc:sldChg>
      <pc:sldChg chg="addSp delSp modSp add del mod ord chgLayout">
        <pc:chgData name="Mohammed Fasha" userId="cc64f42d-a1a6-4f08-b97b-0c37f877119f" providerId="ADAL" clId="{E5645173-9704-44B4-82F5-EF2938BAEEFE}" dt="2025-04-20T04:08:50.553" v="1833" actId="2696"/>
        <pc:sldMkLst>
          <pc:docMk/>
          <pc:sldMk cId="0" sldId="329"/>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30"/>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31"/>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32"/>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33"/>
        </pc:sldMkLst>
      </pc:sldChg>
      <pc:sldChg chg="addSp modSp add del mod ord modClrScheme chgLayout">
        <pc:chgData name="Mohammed Fasha" userId="cc64f42d-a1a6-4f08-b97b-0c37f877119f" providerId="ADAL" clId="{E5645173-9704-44B4-82F5-EF2938BAEEFE}" dt="2025-04-19T14:36:57.294" v="1443" actId="47"/>
        <pc:sldMkLst>
          <pc:docMk/>
          <pc:sldMk cId="0" sldId="334"/>
        </pc:sldMkLst>
      </pc:sldChg>
      <pc:sldChg chg="addSp delSp modSp add del mod ord chgLayout">
        <pc:chgData name="Mohammed Fasha" userId="cc64f42d-a1a6-4f08-b97b-0c37f877119f" providerId="ADAL" clId="{E5645173-9704-44B4-82F5-EF2938BAEEFE}" dt="2025-04-20T04:08:50.553" v="1833" actId="2696"/>
        <pc:sldMkLst>
          <pc:docMk/>
          <pc:sldMk cId="0" sldId="335"/>
        </pc:sldMkLst>
      </pc:sldChg>
      <pc:sldChg chg="addSp delSp modSp add del mod ord chgLayout">
        <pc:chgData name="Mohammed Fasha" userId="cc64f42d-a1a6-4f08-b97b-0c37f877119f" providerId="ADAL" clId="{E5645173-9704-44B4-82F5-EF2938BAEEFE}" dt="2025-04-20T04:08:50.553" v="1833" actId="2696"/>
        <pc:sldMkLst>
          <pc:docMk/>
          <pc:sldMk cId="0" sldId="336"/>
        </pc:sldMkLst>
      </pc:sldChg>
      <pc:sldChg chg="addSp modSp add del mod ord chgLayout">
        <pc:chgData name="Mohammed Fasha" userId="cc64f42d-a1a6-4f08-b97b-0c37f877119f" providerId="ADAL" clId="{E5645173-9704-44B4-82F5-EF2938BAEEFE}" dt="2025-04-20T04:08:50.553" v="1833" actId="2696"/>
        <pc:sldMkLst>
          <pc:docMk/>
          <pc:sldMk cId="0" sldId="337"/>
        </pc:sldMkLst>
      </pc:sldChg>
      <pc:sldChg chg="addSp delSp modSp add del mod ord chgLayout">
        <pc:chgData name="Mohammed Fasha" userId="cc64f42d-a1a6-4f08-b97b-0c37f877119f" providerId="ADAL" clId="{E5645173-9704-44B4-82F5-EF2938BAEEFE}" dt="2025-04-20T04:08:50.553" v="1833" actId="2696"/>
        <pc:sldMkLst>
          <pc:docMk/>
          <pc:sldMk cId="0" sldId="338"/>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39"/>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40"/>
        </pc:sldMkLst>
      </pc:sldChg>
      <pc:sldChg chg="addSp modSp add del mod ord modClrScheme chgLayout">
        <pc:chgData name="Mohammed Fasha" userId="cc64f42d-a1a6-4f08-b97b-0c37f877119f" providerId="ADAL" clId="{E5645173-9704-44B4-82F5-EF2938BAEEFE}" dt="2025-04-20T04:08:50.553" v="1833" actId="2696"/>
        <pc:sldMkLst>
          <pc:docMk/>
          <pc:sldMk cId="0" sldId="341"/>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42"/>
        </pc:sldMkLst>
      </pc:sldChg>
      <pc:sldChg chg="addSp delSp modSp add del mod ord chgLayout">
        <pc:chgData name="Mohammed Fasha" userId="cc64f42d-a1a6-4f08-b97b-0c37f877119f" providerId="ADAL" clId="{E5645173-9704-44B4-82F5-EF2938BAEEFE}" dt="2025-04-20T04:08:50.553" v="1833" actId="2696"/>
        <pc:sldMkLst>
          <pc:docMk/>
          <pc:sldMk cId="0" sldId="343"/>
        </pc:sldMkLst>
      </pc:sldChg>
      <pc:sldChg chg="addSp delSp modSp add del mod ord chgLayout">
        <pc:chgData name="Mohammed Fasha" userId="cc64f42d-a1a6-4f08-b97b-0c37f877119f" providerId="ADAL" clId="{E5645173-9704-44B4-82F5-EF2938BAEEFE}" dt="2025-04-20T04:08:50.553" v="1833" actId="2696"/>
        <pc:sldMkLst>
          <pc:docMk/>
          <pc:sldMk cId="0" sldId="344"/>
        </pc:sldMkLst>
      </pc:sldChg>
      <pc:sldChg chg="addSp modSp add del mod ord modClrScheme chgLayout">
        <pc:chgData name="Mohammed Fasha" userId="cc64f42d-a1a6-4f08-b97b-0c37f877119f" providerId="ADAL" clId="{E5645173-9704-44B4-82F5-EF2938BAEEFE}" dt="2025-04-20T04:08:50.553" v="1833" actId="2696"/>
        <pc:sldMkLst>
          <pc:docMk/>
          <pc:sldMk cId="0" sldId="345"/>
        </pc:sldMkLst>
      </pc:sldChg>
      <pc:sldChg chg="addSp modSp add del mod ord modClrScheme chgLayout">
        <pc:chgData name="Mohammed Fasha" userId="cc64f42d-a1a6-4f08-b97b-0c37f877119f" providerId="ADAL" clId="{E5645173-9704-44B4-82F5-EF2938BAEEFE}" dt="2025-04-20T04:08:50.553" v="1833" actId="2696"/>
        <pc:sldMkLst>
          <pc:docMk/>
          <pc:sldMk cId="0" sldId="346"/>
        </pc:sldMkLst>
      </pc:sldChg>
      <pc:sldChg chg="addSp modSp add del mod ord modClrScheme chgLayout">
        <pc:chgData name="Mohammed Fasha" userId="cc64f42d-a1a6-4f08-b97b-0c37f877119f" providerId="ADAL" clId="{E5645173-9704-44B4-82F5-EF2938BAEEFE}" dt="2025-04-20T04:08:50.553" v="1833" actId="2696"/>
        <pc:sldMkLst>
          <pc:docMk/>
          <pc:sldMk cId="0" sldId="347"/>
        </pc:sldMkLst>
      </pc:sldChg>
      <pc:sldChg chg="addSp modSp add del mod ord modClrScheme chgLayout">
        <pc:chgData name="Mohammed Fasha" userId="cc64f42d-a1a6-4f08-b97b-0c37f877119f" providerId="ADAL" clId="{E5645173-9704-44B4-82F5-EF2938BAEEFE}" dt="2025-04-20T04:08:50.553" v="1833" actId="2696"/>
        <pc:sldMkLst>
          <pc:docMk/>
          <pc:sldMk cId="0" sldId="348"/>
        </pc:sldMkLst>
      </pc:sldChg>
      <pc:sldChg chg="addSp modSp add del mod ord modClrScheme chgLayout">
        <pc:chgData name="Mohammed Fasha" userId="cc64f42d-a1a6-4f08-b97b-0c37f877119f" providerId="ADAL" clId="{E5645173-9704-44B4-82F5-EF2938BAEEFE}" dt="2025-04-20T04:08:50.553" v="1833" actId="2696"/>
        <pc:sldMkLst>
          <pc:docMk/>
          <pc:sldMk cId="0" sldId="349"/>
        </pc:sldMkLst>
      </pc:sldChg>
      <pc:sldChg chg="addSp modSp add del mod ord modClrScheme chgLayout">
        <pc:chgData name="Mohammed Fasha" userId="cc64f42d-a1a6-4f08-b97b-0c37f877119f" providerId="ADAL" clId="{E5645173-9704-44B4-82F5-EF2938BAEEFE}" dt="2025-04-20T04:08:50.553" v="1833" actId="2696"/>
        <pc:sldMkLst>
          <pc:docMk/>
          <pc:sldMk cId="0" sldId="350"/>
        </pc:sldMkLst>
      </pc:sldChg>
      <pc:sldChg chg="addSp modSp add del mod ord chgLayout">
        <pc:chgData name="Mohammed Fasha" userId="cc64f42d-a1a6-4f08-b97b-0c37f877119f" providerId="ADAL" clId="{E5645173-9704-44B4-82F5-EF2938BAEEFE}" dt="2025-04-20T04:08:50.553" v="1833" actId="2696"/>
        <pc:sldMkLst>
          <pc:docMk/>
          <pc:sldMk cId="0" sldId="351"/>
        </pc:sldMkLst>
      </pc:sldChg>
      <pc:sldChg chg="addSp modSp add del mod ord modClrScheme chgLayout">
        <pc:chgData name="Mohammed Fasha" userId="cc64f42d-a1a6-4f08-b97b-0c37f877119f" providerId="ADAL" clId="{E5645173-9704-44B4-82F5-EF2938BAEEFE}" dt="2025-04-20T04:08:50.553" v="1833" actId="2696"/>
        <pc:sldMkLst>
          <pc:docMk/>
          <pc:sldMk cId="0" sldId="352"/>
        </pc:sldMkLst>
      </pc:sldChg>
      <pc:sldChg chg="addSp delSp modSp add del mod ord chgLayout">
        <pc:chgData name="Mohammed Fasha" userId="cc64f42d-a1a6-4f08-b97b-0c37f877119f" providerId="ADAL" clId="{E5645173-9704-44B4-82F5-EF2938BAEEFE}" dt="2025-04-20T04:08:50.553" v="1833" actId="2696"/>
        <pc:sldMkLst>
          <pc:docMk/>
          <pc:sldMk cId="0" sldId="353"/>
        </pc:sldMkLst>
      </pc:sldChg>
      <pc:sldChg chg="addSp delSp modSp add del mod ord chgLayout">
        <pc:chgData name="Mohammed Fasha" userId="cc64f42d-a1a6-4f08-b97b-0c37f877119f" providerId="ADAL" clId="{E5645173-9704-44B4-82F5-EF2938BAEEFE}" dt="2025-04-20T04:08:50.553" v="1833" actId="2696"/>
        <pc:sldMkLst>
          <pc:docMk/>
          <pc:sldMk cId="0" sldId="354"/>
        </pc:sldMkLst>
      </pc:sldChg>
      <pc:sldChg chg="addSp delSp modSp add del mod ord chgLayout">
        <pc:chgData name="Mohammed Fasha" userId="cc64f42d-a1a6-4f08-b97b-0c37f877119f" providerId="ADAL" clId="{E5645173-9704-44B4-82F5-EF2938BAEEFE}" dt="2025-04-20T04:08:50.553" v="1833" actId="2696"/>
        <pc:sldMkLst>
          <pc:docMk/>
          <pc:sldMk cId="0" sldId="355"/>
        </pc:sldMkLst>
      </pc:sldChg>
      <pc:sldChg chg="addSp delSp modSp add del mod ord chgLayout">
        <pc:chgData name="Mohammed Fasha" userId="cc64f42d-a1a6-4f08-b97b-0c37f877119f" providerId="ADAL" clId="{E5645173-9704-44B4-82F5-EF2938BAEEFE}" dt="2025-04-20T04:08:50.553" v="1833" actId="2696"/>
        <pc:sldMkLst>
          <pc:docMk/>
          <pc:sldMk cId="0" sldId="356"/>
        </pc:sldMkLst>
      </pc:sldChg>
      <pc:sldChg chg="addSp delSp modSp add del mod ord chgLayout">
        <pc:chgData name="Mohammed Fasha" userId="cc64f42d-a1a6-4f08-b97b-0c37f877119f" providerId="ADAL" clId="{E5645173-9704-44B4-82F5-EF2938BAEEFE}" dt="2025-04-20T04:08:50.553" v="1833" actId="2696"/>
        <pc:sldMkLst>
          <pc:docMk/>
          <pc:sldMk cId="0" sldId="357"/>
        </pc:sldMkLst>
      </pc:sldChg>
      <pc:sldChg chg="addSp modSp add del mod ord chgLayout">
        <pc:chgData name="Mohammed Fasha" userId="cc64f42d-a1a6-4f08-b97b-0c37f877119f" providerId="ADAL" clId="{E5645173-9704-44B4-82F5-EF2938BAEEFE}" dt="2025-04-20T04:08:50.553" v="1833" actId="2696"/>
        <pc:sldMkLst>
          <pc:docMk/>
          <pc:sldMk cId="0" sldId="358"/>
        </pc:sldMkLst>
      </pc:sldChg>
      <pc:sldChg chg="addSp modSp add del mod ord chgLayout">
        <pc:chgData name="Mohammed Fasha" userId="cc64f42d-a1a6-4f08-b97b-0c37f877119f" providerId="ADAL" clId="{E5645173-9704-44B4-82F5-EF2938BAEEFE}" dt="2025-04-20T04:08:50.553" v="1833" actId="2696"/>
        <pc:sldMkLst>
          <pc:docMk/>
          <pc:sldMk cId="0" sldId="359"/>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60"/>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61"/>
        </pc:sldMkLst>
      </pc:sldChg>
      <pc:sldChg chg="addSp delSp modSp add del mod ord modClrScheme chgLayout">
        <pc:chgData name="Mohammed Fasha" userId="cc64f42d-a1a6-4f08-b97b-0c37f877119f" providerId="ADAL" clId="{E5645173-9704-44B4-82F5-EF2938BAEEFE}" dt="2025-04-20T04:08:50.553" v="1833" actId="2696"/>
        <pc:sldMkLst>
          <pc:docMk/>
          <pc:sldMk cId="0" sldId="362"/>
        </pc:sldMkLst>
      </pc:sldChg>
      <pc:sldChg chg="addSp modSp add del mod ord modClrScheme chgLayout">
        <pc:chgData name="Mohammed Fasha" userId="cc64f42d-a1a6-4f08-b97b-0c37f877119f" providerId="ADAL" clId="{E5645173-9704-44B4-82F5-EF2938BAEEFE}" dt="2025-04-20T04:08:50.553" v="1833" actId="2696"/>
        <pc:sldMkLst>
          <pc:docMk/>
          <pc:sldMk cId="0" sldId="363"/>
        </pc:sldMkLst>
      </pc:sldChg>
      <pc:sldChg chg="addSp modSp add del mod ord chgLayout">
        <pc:chgData name="Mohammed Fasha" userId="cc64f42d-a1a6-4f08-b97b-0c37f877119f" providerId="ADAL" clId="{E5645173-9704-44B4-82F5-EF2938BAEEFE}" dt="2025-04-20T04:08:50.553" v="1833" actId="2696"/>
        <pc:sldMkLst>
          <pc:docMk/>
          <pc:sldMk cId="0" sldId="364"/>
        </pc:sldMkLst>
      </pc:sldChg>
      <pc:sldChg chg="addSp modSp add del mod ord chgLayout">
        <pc:chgData name="Mohammed Fasha" userId="cc64f42d-a1a6-4f08-b97b-0c37f877119f" providerId="ADAL" clId="{E5645173-9704-44B4-82F5-EF2938BAEEFE}" dt="2025-04-20T04:08:50.553" v="1833" actId="2696"/>
        <pc:sldMkLst>
          <pc:docMk/>
          <pc:sldMk cId="0" sldId="365"/>
        </pc:sldMkLst>
      </pc:sldChg>
      <pc:sldChg chg="addSp modSp add del mod ord chgLayout">
        <pc:chgData name="Mohammed Fasha" userId="cc64f42d-a1a6-4f08-b97b-0c37f877119f" providerId="ADAL" clId="{E5645173-9704-44B4-82F5-EF2938BAEEFE}" dt="2025-04-20T04:08:50.553" v="1833" actId="2696"/>
        <pc:sldMkLst>
          <pc:docMk/>
          <pc:sldMk cId="0" sldId="366"/>
        </pc:sldMkLst>
      </pc:sldChg>
      <pc:sldChg chg="addSp modSp add del mod ord chgLayout">
        <pc:chgData name="Mohammed Fasha" userId="cc64f42d-a1a6-4f08-b97b-0c37f877119f" providerId="ADAL" clId="{E5645173-9704-44B4-82F5-EF2938BAEEFE}" dt="2025-04-20T04:08:50.553" v="1833" actId="2696"/>
        <pc:sldMkLst>
          <pc:docMk/>
          <pc:sldMk cId="0" sldId="367"/>
        </pc:sldMkLst>
      </pc:sldChg>
      <pc:sldChg chg="addSp modSp add del mod ord chgLayout">
        <pc:chgData name="Mohammed Fasha" userId="cc64f42d-a1a6-4f08-b97b-0c37f877119f" providerId="ADAL" clId="{E5645173-9704-44B4-82F5-EF2938BAEEFE}" dt="2025-04-20T04:08:50.553" v="1833" actId="2696"/>
        <pc:sldMkLst>
          <pc:docMk/>
          <pc:sldMk cId="0" sldId="368"/>
        </pc:sldMkLst>
      </pc:sldChg>
      <pc:sldChg chg="addSp modSp add del mod ord chgLayout">
        <pc:chgData name="Mohammed Fasha" userId="cc64f42d-a1a6-4f08-b97b-0c37f877119f" providerId="ADAL" clId="{E5645173-9704-44B4-82F5-EF2938BAEEFE}" dt="2025-04-20T04:08:50.553" v="1833" actId="2696"/>
        <pc:sldMkLst>
          <pc:docMk/>
          <pc:sldMk cId="0" sldId="369"/>
        </pc:sldMkLst>
      </pc:sldChg>
      <pc:sldChg chg="addSp modSp add del mod ord modClrScheme chgLayout">
        <pc:chgData name="Mohammed Fasha" userId="cc64f42d-a1a6-4f08-b97b-0c37f877119f" providerId="ADAL" clId="{E5645173-9704-44B4-82F5-EF2938BAEEFE}" dt="2025-04-20T04:08:50.553" v="1833" actId="2696"/>
        <pc:sldMkLst>
          <pc:docMk/>
          <pc:sldMk cId="0" sldId="370"/>
        </pc:sldMkLst>
      </pc:sldChg>
      <pc:sldChg chg="addSp modSp add del mod ord chgLayout">
        <pc:chgData name="Mohammed Fasha" userId="cc64f42d-a1a6-4f08-b97b-0c37f877119f" providerId="ADAL" clId="{E5645173-9704-44B4-82F5-EF2938BAEEFE}" dt="2025-04-20T04:08:50.553" v="1833" actId="2696"/>
        <pc:sldMkLst>
          <pc:docMk/>
          <pc:sldMk cId="0" sldId="371"/>
        </pc:sldMkLst>
      </pc:sldChg>
      <pc:sldChg chg="addSp modSp add del mod ord chgLayout">
        <pc:chgData name="Mohammed Fasha" userId="cc64f42d-a1a6-4f08-b97b-0c37f877119f" providerId="ADAL" clId="{E5645173-9704-44B4-82F5-EF2938BAEEFE}" dt="2025-04-20T04:08:50.553" v="1833" actId="2696"/>
        <pc:sldMkLst>
          <pc:docMk/>
          <pc:sldMk cId="0" sldId="372"/>
        </pc:sldMkLst>
      </pc:sldChg>
      <pc:sldChg chg="addSp modSp add del mod ord chgLayout">
        <pc:chgData name="Mohammed Fasha" userId="cc64f42d-a1a6-4f08-b97b-0c37f877119f" providerId="ADAL" clId="{E5645173-9704-44B4-82F5-EF2938BAEEFE}" dt="2025-04-20T04:08:50.553" v="1833" actId="2696"/>
        <pc:sldMkLst>
          <pc:docMk/>
          <pc:sldMk cId="0" sldId="373"/>
        </pc:sldMkLst>
      </pc:sldChg>
      <pc:sldChg chg="addSp modSp add del mod ord chgLayout">
        <pc:chgData name="Mohammed Fasha" userId="cc64f42d-a1a6-4f08-b97b-0c37f877119f" providerId="ADAL" clId="{E5645173-9704-44B4-82F5-EF2938BAEEFE}" dt="2025-04-20T04:08:50.553" v="1833" actId="2696"/>
        <pc:sldMkLst>
          <pc:docMk/>
          <pc:sldMk cId="0" sldId="374"/>
        </pc:sldMkLst>
      </pc:sldChg>
      <pc:sldChg chg="addSp modSp add del mod ord chgLayout">
        <pc:chgData name="Mohammed Fasha" userId="cc64f42d-a1a6-4f08-b97b-0c37f877119f" providerId="ADAL" clId="{E5645173-9704-44B4-82F5-EF2938BAEEFE}" dt="2025-04-20T04:08:50.553" v="1833" actId="2696"/>
        <pc:sldMkLst>
          <pc:docMk/>
          <pc:sldMk cId="0" sldId="375"/>
        </pc:sldMkLst>
      </pc:sldChg>
      <pc:sldChg chg="addSp modSp add del mod ord modClrScheme chgLayout">
        <pc:chgData name="Mohammed Fasha" userId="cc64f42d-a1a6-4f08-b97b-0c37f877119f" providerId="ADAL" clId="{E5645173-9704-44B4-82F5-EF2938BAEEFE}" dt="2025-04-20T04:08:50.553" v="1833" actId="2696"/>
        <pc:sldMkLst>
          <pc:docMk/>
          <pc:sldMk cId="0" sldId="376"/>
        </pc:sldMkLst>
      </pc:sldChg>
      <pc:sldChg chg="addSp modSp add del mod ord modClrScheme chgLayout">
        <pc:chgData name="Mohammed Fasha" userId="cc64f42d-a1a6-4f08-b97b-0c37f877119f" providerId="ADAL" clId="{E5645173-9704-44B4-82F5-EF2938BAEEFE}" dt="2025-04-20T04:08:50.553" v="1833" actId="2696"/>
        <pc:sldMkLst>
          <pc:docMk/>
          <pc:sldMk cId="0" sldId="377"/>
        </pc:sldMkLst>
      </pc:sldChg>
      <pc:sldChg chg="addSp modSp add del mod ord modClrScheme chgLayout">
        <pc:chgData name="Mohammed Fasha" userId="cc64f42d-a1a6-4f08-b97b-0c37f877119f" providerId="ADAL" clId="{E5645173-9704-44B4-82F5-EF2938BAEEFE}" dt="2025-04-20T04:08:50.553" v="1833" actId="2696"/>
        <pc:sldMkLst>
          <pc:docMk/>
          <pc:sldMk cId="0" sldId="378"/>
        </pc:sldMkLst>
      </pc:sldChg>
      <pc:sldChg chg="addSp modSp add del mod ord chgLayout">
        <pc:chgData name="Mohammed Fasha" userId="cc64f42d-a1a6-4f08-b97b-0c37f877119f" providerId="ADAL" clId="{E5645173-9704-44B4-82F5-EF2938BAEEFE}" dt="2025-04-20T04:08:50.553" v="1833" actId="2696"/>
        <pc:sldMkLst>
          <pc:docMk/>
          <pc:sldMk cId="0" sldId="379"/>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0"/>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1"/>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2"/>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3"/>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4"/>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5"/>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6"/>
        </pc:sldMkLst>
      </pc:sldChg>
      <pc:sldChg chg="addSp modSp add del mod ord modClrScheme chgLayout">
        <pc:chgData name="Mohammed Fasha" userId="cc64f42d-a1a6-4f08-b97b-0c37f877119f" providerId="ADAL" clId="{E5645173-9704-44B4-82F5-EF2938BAEEFE}" dt="2025-04-20T04:08:50.553" v="1833" actId="2696"/>
        <pc:sldMkLst>
          <pc:docMk/>
          <pc:sldMk cId="0" sldId="387"/>
        </pc:sldMkLst>
      </pc:sldChg>
      <pc:sldChg chg="addSp modSp add del mod ord chgLayout">
        <pc:chgData name="Mohammed Fasha" userId="cc64f42d-a1a6-4f08-b97b-0c37f877119f" providerId="ADAL" clId="{E5645173-9704-44B4-82F5-EF2938BAEEFE}" dt="2025-04-20T04:08:50.553" v="1833" actId="2696"/>
        <pc:sldMkLst>
          <pc:docMk/>
          <pc:sldMk cId="0" sldId="388"/>
        </pc:sldMkLst>
      </pc:sldChg>
      <pc:sldChg chg="addSp modSp add del mod ord chgLayout">
        <pc:chgData name="Mohammed Fasha" userId="cc64f42d-a1a6-4f08-b97b-0c37f877119f" providerId="ADAL" clId="{E5645173-9704-44B4-82F5-EF2938BAEEFE}" dt="2025-04-20T04:08:50.553" v="1833" actId="2696"/>
        <pc:sldMkLst>
          <pc:docMk/>
          <pc:sldMk cId="0" sldId="389"/>
        </pc:sldMkLst>
      </pc:sldChg>
      <pc:sldChg chg="addSp delSp modSp add del mod ord chgLayout">
        <pc:chgData name="Mohammed Fasha" userId="cc64f42d-a1a6-4f08-b97b-0c37f877119f" providerId="ADAL" clId="{E5645173-9704-44B4-82F5-EF2938BAEEFE}" dt="2025-04-20T04:08:50.553" v="1833" actId="2696"/>
        <pc:sldMkLst>
          <pc:docMk/>
          <pc:sldMk cId="0" sldId="390"/>
        </pc:sldMkLst>
      </pc:sldChg>
      <pc:sldChg chg="addSp modSp add del mod ord chgLayout">
        <pc:chgData name="Mohammed Fasha" userId="cc64f42d-a1a6-4f08-b97b-0c37f877119f" providerId="ADAL" clId="{E5645173-9704-44B4-82F5-EF2938BAEEFE}" dt="2025-04-20T04:08:50.553" v="1833" actId="2696"/>
        <pc:sldMkLst>
          <pc:docMk/>
          <pc:sldMk cId="0" sldId="391"/>
        </pc:sldMkLst>
      </pc:sldChg>
      <pc:sldChg chg="addSp modSp add del mod ord modClrScheme chgLayout">
        <pc:chgData name="Mohammed Fasha" userId="cc64f42d-a1a6-4f08-b97b-0c37f877119f" providerId="ADAL" clId="{E5645173-9704-44B4-82F5-EF2938BAEEFE}" dt="2025-04-20T04:08:50.553" v="1833" actId="2696"/>
        <pc:sldMkLst>
          <pc:docMk/>
          <pc:sldMk cId="0" sldId="392"/>
        </pc:sldMkLst>
      </pc:sldChg>
      <pc:sldChg chg="addSp modSp add del mod ord modClrScheme chgLayout">
        <pc:chgData name="Mohammed Fasha" userId="cc64f42d-a1a6-4f08-b97b-0c37f877119f" providerId="ADAL" clId="{E5645173-9704-44B4-82F5-EF2938BAEEFE}" dt="2025-04-20T04:08:50.553" v="1833" actId="2696"/>
        <pc:sldMkLst>
          <pc:docMk/>
          <pc:sldMk cId="0" sldId="393"/>
        </pc:sldMkLst>
      </pc:sldChg>
      <pc:sldChg chg="addSp modSp add del mod ord chgLayout">
        <pc:chgData name="Mohammed Fasha" userId="cc64f42d-a1a6-4f08-b97b-0c37f877119f" providerId="ADAL" clId="{E5645173-9704-44B4-82F5-EF2938BAEEFE}" dt="2025-04-20T04:08:50.553" v="1833" actId="2696"/>
        <pc:sldMkLst>
          <pc:docMk/>
          <pc:sldMk cId="0" sldId="394"/>
        </pc:sldMkLst>
      </pc:sldChg>
      <pc:sldChg chg="addSp modSp add del mod ord chgLayout">
        <pc:chgData name="Mohammed Fasha" userId="cc64f42d-a1a6-4f08-b97b-0c37f877119f" providerId="ADAL" clId="{E5645173-9704-44B4-82F5-EF2938BAEEFE}" dt="2025-04-20T04:08:50.553" v="1833" actId="2696"/>
        <pc:sldMkLst>
          <pc:docMk/>
          <pc:sldMk cId="0" sldId="395"/>
        </pc:sldMkLst>
      </pc:sldChg>
      <pc:sldChg chg="addSp modSp add del mod ord chgLayout">
        <pc:chgData name="Mohammed Fasha" userId="cc64f42d-a1a6-4f08-b97b-0c37f877119f" providerId="ADAL" clId="{E5645173-9704-44B4-82F5-EF2938BAEEFE}" dt="2025-04-20T04:08:50.553" v="1833" actId="2696"/>
        <pc:sldMkLst>
          <pc:docMk/>
          <pc:sldMk cId="0" sldId="396"/>
        </pc:sldMkLst>
      </pc:sldChg>
      <pc:sldChg chg="addSp modSp add del mod ord chgLayout">
        <pc:chgData name="Mohammed Fasha" userId="cc64f42d-a1a6-4f08-b97b-0c37f877119f" providerId="ADAL" clId="{E5645173-9704-44B4-82F5-EF2938BAEEFE}" dt="2025-04-20T04:08:50.553" v="1833" actId="2696"/>
        <pc:sldMkLst>
          <pc:docMk/>
          <pc:sldMk cId="0" sldId="397"/>
        </pc:sldMkLst>
      </pc:sldChg>
      <pc:sldChg chg="addSp modSp add del mod ord chgLayout">
        <pc:chgData name="Mohammed Fasha" userId="cc64f42d-a1a6-4f08-b97b-0c37f877119f" providerId="ADAL" clId="{E5645173-9704-44B4-82F5-EF2938BAEEFE}" dt="2025-04-20T04:08:50.553" v="1833" actId="2696"/>
        <pc:sldMkLst>
          <pc:docMk/>
          <pc:sldMk cId="0" sldId="398"/>
        </pc:sldMkLst>
      </pc:sldChg>
      <pc:sldChg chg="addSp modSp add del mod ord modClrScheme chgLayout">
        <pc:chgData name="Mohammed Fasha" userId="cc64f42d-a1a6-4f08-b97b-0c37f877119f" providerId="ADAL" clId="{E5645173-9704-44B4-82F5-EF2938BAEEFE}" dt="2025-04-20T04:08:50.553" v="1833" actId="2696"/>
        <pc:sldMkLst>
          <pc:docMk/>
          <pc:sldMk cId="0" sldId="399"/>
        </pc:sldMkLst>
      </pc:sldChg>
      <pc:sldChg chg="addSp modSp add del mod ord chgLayout">
        <pc:chgData name="Mohammed Fasha" userId="cc64f42d-a1a6-4f08-b97b-0c37f877119f" providerId="ADAL" clId="{E5645173-9704-44B4-82F5-EF2938BAEEFE}" dt="2025-04-20T04:08:50.553" v="1833" actId="2696"/>
        <pc:sldMkLst>
          <pc:docMk/>
          <pc:sldMk cId="0" sldId="400"/>
        </pc:sldMkLst>
      </pc:sldChg>
      <pc:sldChg chg="modSp mod">
        <pc:chgData name="Mohammed Fasha" userId="cc64f42d-a1a6-4f08-b97b-0c37f877119f" providerId="ADAL" clId="{E5645173-9704-44B4-82F5-EF2938BAEEFE}" dt="2025-05-16T04:11:47.743" v="10064" actId="20577"/>
        <pc:sldMkLst>
          <pc:docMk/>
          <pc:sldMk cId="1489447582" sldId="455"/>
        </pc:sldMkLst>
      </pc:sldChg>
      <pc:sldChg chg="del">
        <pc:chgData name="Mohammed Fasha" userId="cc64f42d-a1a6-4f08-b97b-0c37f877119f" providerId="ADAL" clId="{E5645173-9704-44B4-82F5-EF2938BAEEFE}" dt="2025-04-17T04:47:03.566" v="548" actId="47"/>
        <pc:sldMkLst>
          <pc:docMk/>
          <pc:sldMk cId="3478943202" sldId="456"/>
        </pc:sldMkLst>
      </pc:sldChg>
      <pc:sldChg chg="del">
        <pc:chgData name="Mohammed Fasha" userId="cc64f42d-a1a6-4f08-b97b-0c37f877119f" providerId="ADAL" clId="{E5645173-9704-44B4-82F5-EF2938BAEEFE}" dt="2025-04-17T04:47:04.597" v="549" actId="47"/>
        <pc:sldMkLst>
          <pc:docMk/>
          <pc:sldMk cId="4010934078" sldId="457"/>
        </pc:sldMkLst>
      </pc:sldChg>
      <pc:sldChg chg="del">
        <pc:chgData name="Mohammed Fasha" userId="cc64f42d-a1a6-4f08-b97b-0c37f877119f" providerId="ADAL" clId="{E5645173-9704-44B4-82F5-EF2938BAEEFE}" dt="2025-04-17T04:47:07.016" v="550" actId="47"/>
        <pc:sldMkLst>
          <pc:docMk/>
          <pc:sldMk cId="3444919817" sldId="458"/>
        </pc:sldMkLst>
      </pc:sldChg>
      <pc:sldChg chg="del">
        <pc:chgData name="Mohammed Fasha" userId="cc64f42d-a1a6-4f08-b97b-0c37f877119f" providerId="ADAL" clId="{E5645173-9704-44B4-82F5-EF2938BAEEFE}" dt="2025-04-17T04:47:07.686" v="551" actId="47"/>
        <pc:sldMkLst>
          <pc:docMk/>
          <pc:sldMk cId="1614983691" sldId="459"/>
        </pc:sldMkLst>
      </pc:sldChg>
      <pc:sldChg chg="del">
        <pc:chgData name="Mohammed Fasha" userId="cc64f42d-a1a6-4f08-b97b-0c37f877119f" providerId="ADAL" clId="{E5645173-9704-44B4-82F5-EF2938BAEEFE}" dt="2025-04-17T04:47:09.046" v="553" actId="47"/>
        <pc:sldMkLst>
          <pc:docMk/>
          <pc:sldMk cId="128777980" sldId="460"/>
        </pc:sldMkLst>
      </pc:sldChg>
      <pc:sldChg chg="del">
        <pc:chgData name="Mohammed Fasha" userId="cc64f42d-a1a6-4f08-b97b-0c37f877119f" providerId="ADAL" clId="{E5645173-9704-44B4-82F5-EF2938BAEEFE}" dt="2025-04-17T04:47:09.636" v="554" actId="47"/>
        <pc:sldMkLst>
          <pc:docMk/>
          <pc:sldMk cId="1623409718" sldId="461"/>
        </pc:sldMkLst>
      </pc:sldChg>
      <pc:sldChg chg="del">
        <pc:chgData name="Mohammed Fasha" userId="cc64f42d-a1a6-4f08-b97b-0c37f877119f" providerId="ADAL" clId="{E5645173-9704-44B4-82F5-EF2938BAEEFE}" dt="2025-04-17T04:47:08.471" v="552" actId="47"/>
        <pc:sldMkLst>
          <pc:docMk/>
          <pc:sldMk cId="1479590340" sldId="462"/>
        </pc:sldMkLst>
      </pc:sldChg>
      <pc:sldChg chg="del">
        <pc:chgData name="Mohammed Fasha" userId="cc64f42d-a1a6-4f08-b97b-0c37f877119f" providerId="ADAL" clId="{E5645173-9704-44B4-82F5-EF2938BAEEFE}" dt="2025-04-17T04:47:10.163" v="555" actId="47"/>
        <pc:sldMkLst>
          <pc:docMk/>
          <pc:sldMk cId="3692114030" sldId="463"/>
        </pc:sldMkLst>
      </pc:sldChg>
      <pc:sldChg chg="del">
        <pc:chgData name="Mohammed Fasha" userId="cc64f42d-a1a6-4f08-b97b-0c37f877119f" providerId="ADAL" clId="{E5645173-9704-44B4-82F5-EF2938BAEEFE}" dt="2025-04-17T04:47:10.693" v="556" actId="47"/>
        <pc:sldMkLst>
          <pc:docMk/>
          <pc:sldMk cId="397173976" sldId="464"/>
        </pc:sldMkLst>
      </pc:sldChg>
      <pc:sldChg chg="modSp del mod">
        <pc:chgData name="Mohammed Fasha" userId="cc64f42d-a1a6-4f08-b97b-0c37f877119f" providerId="ADAL" clId="{E5645173-9704-44B4-82F5-EF2938BAEEFE}" dt="2025-04-19T12:10:57.342" v="951" actId="47"/>
        <pc:sldMkLst>
          <pc:docMk/>
          <pc:sldMk cId="796753985" sldId="465"/>
        </pc:sldMkLst>
      </pc:sldChg>
      <pc:sldChg chg="modSp del mod">
        <pc:chgData name="Mohammed Fasha" userId="cc64f42d-a1a6-4f08-b97b-0c37f877119f" providerId="ADAL" clId="{E5645173-9704-44B4-82F5-EF2938BAEEFE}" dt="2025-04-19T12:10:57.342" v="951" actId="47"/>
        <pc:sldMkLst>
          <pc:docMk/>
          <pc:sldMk cId="1695077877" sldId="466"/>
        </pc:sldMkLst>
      </pc:sldChg>
      <pc:sldChg chg="modSp del mod">
        <pc:chgData name="Mohammed Fasha" userId="cc64f42d-a1a6-4f08-b97b-0c37f877119f" providerId="ADAL" clId="{E5645173-9704-44B4-82F5-EF2938BAEEFE}" dt="2025-04-19T12:10:57.342" v="951" actId="47"/>
        <pc:sldMkLst>
          <pc:docMk/>
          <pc:sldMk cId="3550307506" sldId="467"/>
        </pc:sldMkLst>
      </pc:sldChg>
      <pc:sldChg chg="del">
        <pc:chgData name="Mohammed Fasha" userId="cc64f42d-a1a6-4f08-b97b-0c37f877119f" providerId="ADAL" clId="{E5645173-9704-44B4-82F5-EF2938BAEEFE}" dt="2025-04-19T12:10:57.342" v="951" actId="47"/>
        <pc:sldMkLst>
          <pc:docMk/>
          <pc:sldMk cId="3037053525" sldId="468"/>
        </pc:sldMkLst>
      </pc:sldChg>
      <pc:sldChg chg="modSp del mod">
        <pc:chgData name="Mohammed Fasha" userId="cc64f42d-a1a6-4f08-b97b-0c37f877119f" providerId="ADAL" clId="{E5645173-9704-44B4-82F5-EF2938BAEEFE}" dt="2025-04-19T12:10:57.342" v="951" actId="47"/>
        <pc:sldMkLst>
          <pc:docMk/>
          <pc:sldMk cId="1747260327" sldId="469"/>
        </pc:sldMkLst>
      </pc:sldChg>
      <pc:sldChg chg="modSp del mod">
        <pc:chgData name="Mohammed Fasha" userId="cc64f42d-a1a6-4f08-b97b-0c37f877119f" providerId="ADAL" clId="{E5645173-9704-44B4-82F5-EF2938BAEEFE}" dt="2025-04-19T12:10:57.342" v="951" actId="47"/>
        <pc:sldMkLst>
          <pc:docMk/>
          <pc:sldMk cId="2869808375" sldId="470"/>
        </pc:sldMkLst>
      </pc:sldChg>
      <pc:sldChg chg="modSp del mod">
        <pc:chgData name="Mohammed Fasha" userId="cc64f42d-a1a6-4f08-b97b-0c37f877119f" providerId="ADAL" clId="{E5645173-9704-44B4-82F5-EF2938BAEEFE}" dt="2025-04-19T12:10:57.342" v="951" actId="47"/>
        <pc:sldMkLst>
          <pc:docMk/>
          <pc:sldMk cId="3417884614" sldId="471"/>
        </pc:sldMkLst>
      </pc:sldChg>
      <pc:sldChg chg="modSp del mod">
        <pc:chgData name="Mohammed Fasha" userId="cc64f42d-a1a6-4f08-b97b-0c37f877119f" providerId="ADAL" clId="{E5645173-9704-44B4-82F5-EF2938BAEEFE}" dt="2025-04-19T12:10:57.342" v="951" actId="47"/>
        <pc:sldMkLst>
          <pc:docMk/>
          <pc:sldMk cId="3101782170" sldId="472"/>
        </pc:sldMkLst>
      </pc:sldChg>
      <pc:sldChg chg="modSp del mod">
        <pc:chgData name="Mohammed Fasha" userId="cc64f42d-a1a6-4f08-b97b-0c37f877119f" providerId="ADAL" clId="{E5645173-9704-44B4-82F5-EF2938BAEEFE}" dt="2025-04-19T12:10:57.342" v="951" actId="47"/>
        <pc:sldMkLst>
          <pc:docMk/>
          <pc:sldMk cId="3816827401" sldId="473"/>
        </pc:sldMkLst>
      </pc:sldChg>
      <pc:sldChg chg="modSp del mod">
        <pc:chgData name="Mohammed Fasha" userId="cc64f42d-a1a6-4f08-b97b-0c37f877119f" providerId="ADAL" clId="{E5645173-9704-44B4-82F5-EF2938BAEEFE}" dt="2025-04-19T12:10:57.342" v="951" actId="47"/>
        <pc:sldMkLst>
          <pc:docMk/>
          <pc:sldMk cId="1739290896" sldId="474"/>
        </pc:sldMkLst>
      </pc:sldChg>
      <pc:sldChg chg="modSp del mod">
        <pc:chgData name="Mohammed Fasha" userId="cc64f42d-a1a6-4f08-b97b-0c37f877119f" providerId="ADAL" clId="{E5645173-9704-44B4-82F5-EF2938BAEEFE}" dt="2025-04-19T12:10:57.342" v="951" actId="47"/>
        <pc:sldMkLst>
          <pc:docMk/>
          <pc:sldMk cId="2226513235" sldId="475"/>
        </pc:sldMkLst>
      </pc:sldChg>
      <pc:sldChg chg="del">
        <pc:chgData name="Mohammed Fasha" userId="cc64f42d-a1a6-4f08-b97b-0c37f877119f" providerId="ADAL" clId="{E5645173-9704-44B4-82F5-EF2938BAEEFE}" dt="2025-04-19T12:10:57.342" v="951" actId="47"/>
        <pc:sldMkLst>
          <pc:docMk/>
          <pc:sldMk cId="3909279172" sldId="476"/>
        </pc:sldMkLst>
      </pc:sldChg>
      <pc:sldChg chg="modSp del mod">
        <pc:chgData name="Mohammed Fasha" userId="cc64f42d-a1a6-4f08-b97b-0c37f877119f" providerId="ADAL" clId="{E5645173-9704-44B4-82F5-EF2938BAEEFE}" dt="2025-04-19T12:10:57.342" v="951" actId="47"/>
        <pc:sldMkLst>
          <pc:docMk/>
          <pc:sldMk cId="819841267" sldId="477"/>
        </pc:sldMkLst>
      </pc:sldChg>
      <pc:sldChg chg="modSp del mod">
        <pc:chgData name="Mohammed Fasha" userId="cc64f42d-a1a6-4f08-b97b-0c37f877119f" providerId="ADAL" clId="{E5645173-9704-44B4-82F5-EF2938BAEEFE}" dt="2025-04-19T12:10:57.342" v="951" actId="47"/>
        <pc:sldMkLst>
          <pc:docMk/>
          <pc:sldMk cId="2214073972" sldId="478"/>
        </pc:sldMkLst>
      </pc:sldChg>
      <pc:sldChg chg="modSp del mod">
        <pc:chgData name="Mohammed Fasha" userId="cc64f42d-a1a6-4f08-b97b-0c37f877119f" providerId="ADAL" clId="{E5645173-9704-44B4-82F5-EF2938BAEEFE}" dt="2025-04-19T12:10:57.342" v="951" actId="47"/>
        <pc:sldMkLst>
          <pc:docMk/>
          <pc:sldMk cId="3156073132" sldId="479"/>
        </pc:sldMkLst>
      </pc:sldChg>
      <pc:sldChg chg="modSp del mod">
        <pc:chgData name="Mohammed Fasha" userId="cc64f42d-a1a6-4f08-b97b-0c37f877119f" providerId="ADAL" clId="{E5645173-9704-44B4-82F5-EF2938BAEEFE}" dt="2025-04-19T12:10:57.342" v="951" actId="47"/>
        <pc:sldMkLst>
          <pc:docMk/>
          <pc:sldMk cId="3580460315" sldId="480"/>
        </pc:sldMkLst>
      </pc:sldChg>
      <pc:sldChg chg="modSp del mod">
        <pc:chgData name="Mohammed Fasha" userId="cc64f42d-a1a6-4f08-b97b-0c37f877119f" providerId="ADAL" clId="{E5645173-9704-44B4-82F5-EF2938BAEEFE}" dt="2025-04-19T12:10:57.342" v="951" actId="47"/>
        <pc:sldMkLst>
          <pc:docMk/>
          <pc:sldMk cId="1703340959" sldId="481"/>
        </pc:sldMkLst>
      </pc:sldChg>
      <pc:sldChg chg="modSp del mod">
        <pc:chgData name="Mohammed Fasha" userId="cc64f42d-a1a6-4f08-b97b-0c37f877119f" providerId="ADAL" clId="{E5645173-9704-44B4-82F5-EF2938BAEEFE}" dt="2025-04-19T12:10:57.342" v="951" actId="47"/>
        <pc:sldMkLst>
          <pc:docMk/>
          <pc:sldMk cId="2888335997" sldId="482"/>
        </pc:sldMkLst>
      </pc:sldChg>
      <pc:sldChg chg="modSp del mod">
        <pc:chgData name="Mohammed Fasha" userId="cc64f42d-a1a6-4f08-b97b-0c37f877119f" providerId="ADAL" clId="{E5645173-9704-44B4-82F5-EF2938BAEEFE}" dt="2025-04-19T12:10:57.342" v="951" actId="47"/>
        <pc:sldMkLst>
          <pc:docMk/>
          <pc:sldMk cId="793646111" sldId="483"/>
        </pc:sldMkLst>
      </pc:sldChg>
      <pc:sldChg chg="del">
        <pc:chgData name="Mohammed Fasha" userId="cc64f42d-a1a6-4f08-b97b-0c37f877119f" providerId="ADAL" clId="{E5645173-9704-44B4-82F5-EF2938BAEEFE}" dt="2025-04-19T12:10:57.342" v="951" actId="47"/>
        <pc:sldMkLst>
          <pc:docMk/>
          <pc:sldMk cId="1303499855" sldId="484"/>
        </pc:sldMkLst>
      </pc:sldChg>
      <pc:sldChg chg="del">
        <pc:chgData name="Mohammed Fasha" userId="cc64f42d-a1a6-4f08-b97b-0c37f877119f" providerId="ADAL" clId="{E5645173-9704-44B4-82F5-EF2938BAEEFE}" dt="2025-04-19T12:10:57.342" v="951" actId="47"/>
        <pc:sldMkLst>
          <pc:docMk/>
          <pc:sldMk cId="785969896" sldId="485"/>
        </pc:sldMkLst>
      </pc:sldChg>
      <pc:sldChg chg="modSp del mod">
        <pc:chgData name="Mohammed Fasha" userId="cc64f42d-a1a6-4f08-b97b-0c37f877119f" providerId="ADAL" clId="{E5645173-9704-44B4-82F5-EF2938BAEEFE}" dt="2025-04-19T12:10:57.342" v="951" actId="47"/>
        <pc:sldMkLst>
          <pc:docMk/>
          <pc:sldMk cId="603445561" sldId="486"/>
        </pc:sldMkLst>
      </pc:sldChg>
      <pc:sldChg chg="del">
        <pc:chgData name="Mohammed Fasha" userId="cc64f42d-a1a6-4f08-b97b-0c37f877119f" providerId="ADAL" clId="{E5645173-9704-44B4-82F5-EF2938BAEEFE}" dt="2025-04-17T04:47:40.041" v="558" actId="47"/>
        <pc:sldMkLst>
          <pc:docMk/>
          <pc:sldMk cId="606504269" sldId="487"/>
        </pc:sldMkLst>
      </pc:sldChg>
      <pc:sldChg chg="del">
        <pc:chgData name="Mohammed Fasha" userId="cc64f42d-a1a6-4f08-b97b-0c37f877119f" providerId="ADAL" clId="{E5645173-9704-44B4-82F5-EF2938BAEEFE}" dt="2025-04-17T04:47:40.181" v="559" actId="47"/>
        <pc:sldMkLst>
          <pc:docMk/>
          <pc:sldMk cId="1776267863" sldId="488"/>
        </pc:sldMkLst>
      </pc:sldChg>
      <pc:sldChg chg="del">
        <pc:chgData name="Mohammed Fasha" userId="cc64f42d-a1a6-4f08-b97b-0c37f877119f" providerId="ADAL" clId="{E5645173-9704-44B4-82F5-EF2938BAEEFE}" dt="2025-04-17T04:47:37.489" v="557" actId="47"/>
        <pc:sldMkLst>
          <pc:docMk/>
          <pc:sldMk cId="97648898" sldId="489"/>
        </pc:sldMkLst>
      </pc:sldChg>
      <pc:sldChg chg="del">
        <pc:chgData name="Mohammed Fasha" userId="cc64f42d-a1a6-4f08-b97b-0c37f877119f" providerId="ADAL" clId="{E5645173-9704-44B4-82F5-EF2938BAEEFE}" dt="2025-04-17T04:47:37.489" v="557" actId="47"/>
        <pc:sldMkLst>
          <pc:docMk/>
          <pc:sldMk cId="906636920" sldId="490"/>
        </pc:sldMkLst>
      </pc:sldChg>
      <pc:sldChg chg="del">
        <pc:chgData name="Mohammed Fasha" userId="cc64f42d-a1a6-4f08-b97b-0c37f877119f" providerId="ADAL" clId="{E5645173-9704-44B4-82F5-EF2938BAEEFE}" dt="2025-04-17T04:47:37.489" v="557" actId="47"/>
        <pc:sldMkLst>
          <pc:docMk/>
          <pc:sldMk cId="378929050" sldId="491"/>
        </pc:sldMkLst>
      </pc:sldChg>
      <pc:sldChg chg="del">
        <pc:chgData name="Mohammed Fasha" userId="cc64f42d-a1a6-4f08-b97b-0c37f877119f" providerId="ADAL" clId="{E5645173-9704-44B4-82F5-EF2938BAEEFE}" dt="2025-04-17T04:47:37.489" v="557" actId="47"/>
        <pc:sldMkLst>
          <pc:docMk/>
          <pc:sldMk cId="1449280576" sldId="492"/>
        </pc:sldMkLst>
      </pc:sldChg>
      <pc:sldChg chg="del">
        <pc:chgData name="Mohammed Fasha" userId="cc64f42d-a1a6-4f08-b97b-0c37f877119f" providerId="ADAL" clId="{E5645173-9704-44B4-82F5-EF2938BAEEFE}" dt="2025-04-17T04:47:37.489" v="557" actId="47"/>
        <pc:sldMkLst>
          <pc:docMk/>
          <pc:sldMk cId="2641167175" sldId="493"/>
        </pc:sldMkLst>
      </pc:sldChg>
      <pc:sldChg chg="del">
        <pc:chgData name="Mohammed Fasha" userId="cc64f42d-a1a6-4f08-b97b-0c37f877119f" providerId="ADAL" clId="{E5645173-9704-44B4-82F5-EF2938BAEEFE}" dt="2025-04-17T04:47:37.489" v="557" actId="47"/>
        <pc:sldMkLst>
          <pc:docMk/>
          <pc:sldMk cId="3291232176" sldId="494"/>
        </pc:sldMkLst>
      </pc:sldChg>
      <pc:sldChg chg="del">
        <pc:chgData name="Mohammed Fasha" userId="cc64f42d-a1a6-4f08-b97b-0c37f877119f" providerId="ADAL" clId="{E5645173-9704-44B4-82F5-EF2938BAEEFE}" dt="2025-04-17T04:47:37.489" v="557" actId="47"/>
        <pc:sldMkLst>
          <pc:docMk/>
          <pc:sldMk cId="2356947773" sldId="495"/>
        </pc:sldMkLst>
      </pc:sldChg>
      <pc:sldChg chg="del">
        <pc:chgData name="Mohammed Fasha" userId="cc64f42d-a1a6-4f08-b97b-0c37f877119f" providerId="ADAL" clId="{E5645173-9704-44B4-82F5-EF2938BAEEFE}" dt="2025-04-17T04:47:37.489" v="557" actId="47"/>
        <pc:sldMkLst>
          <pc:docMk/>
          <pc:sldMk cId="2398702597" sldId="496"/>
        </pc:sldMkLst>
      </pc:sldChg>
      <pc:sldChg chg="del">
        <pc:chgData name="Mohammed Fasha" userId="cc64f42d-a1a6-4f08-b97b-0c37f877119f" providerId="ADAL" clId="{E5645173-9704-44B4-82F5-EF2938BAEEFE}" dt="2025-04-17T04:47:37.489" v="557" actId="47"/>
        <pc:sldMkLst>
          <pc:docMk/>
          <pc:sldMk cId="2455483949" sldId="497"/>
        </pc:sldMkLst>
      </pc:sldChg>
      <pc:sldChg chg="del">
        <pc:chgData name="Mohammed Fasha" userId="cc64f42d-a1a6-4f08-b97b-0c37f877119f" providerId="ADAL" clId="{E5645173-9704-44B4-82F5-EF2938BAEEFE}" dt="2025-04-17T04:47:00.039" v="547" actId="47"/>
        <pc:sldMkLst>
          <pc:docMk/>
          <pc:sldMk cId="3608258295" sldId="498"/>
        </pc:sldMkLst>
      </pc:sldChg>
      <pc:sldChg chg="del">
        <pc:chgData name="Mohammed Fasha" userId="cc64f42d-a1a6-4f08-b97b-0c37f877119f" providerId="ADAL" clId="{E5645173-9704-44B4-82F5-EF2938BAEEFE}" dt="2025-04-19T12:10:35.327" v="949" actId="47"/>
        <pc:sldMkLst>
          <pc:docMk/>
          <pc:sldMk cId="1939766790" sldId="500"/>
        </pc:sldMkLst>
      </pc:sldChg>
      <pc:sldChg chg="del">
        <pc:chgData name="Mohammed Fasha" userId="cc64f42d-a1a6-4f08-b97b-0c37f877119f" providerId="ADAL" clId="{E5645173-9704-44B4-82F5-EF2938BAEEFE}" dt="2025-04-19T12:10:37.417" v="950" actId="47"/>
        <pc:sldMkLst>
          <pc:docMk/>
          <pc:sldMk cId="3385747305" sldId="501"/>
        </pc:sldMkLst>
      </pc:sldChg>
      <pc:sldChg chg="del">
        <pc:chgData name="Mohammed Fasha" userId="cc64f42d-a1a6-4f08-b97b-0c37f877119f" providerId="ADAL" clId="{E5645173-9704-44B4-82F5-EF2938BAEEFE}" dt="2025-04-19T12:10:57.342" v="951" actId="47"/>
        <pc:sldMkLst>
          <pc:docMk/>
          <pc:sldMk cId="1572681964" sldId="511"/>
        </pc:sldMkLst>
      </pc:sldChg>
      <pc:sldChg chg="addSp delSp modSp del mod ord">
        <pc:chgData name="Mohammed Fasha" userId="cc64f42d-a1a6-4f08-b97b-0c37f877119f" providerId="ADAL" clId="{E5645173-9704-44B4-82F5-EF2938BAEEFE}" dt="2025-04-22T05:07:39.718" v="3185" actId="47"/>
        <pc:sldMkLst>
          <pc:docMk/>
          <pc:sldMk cId="3262667370" sldId="516"/>
        </pc:sldMkLst>
      </pc:sldChg>
      <pc:sldChg chg="addSp delSp modSp add del mod">
        <pc:chgData name="Mohammed Fasha" userId="cc64f42d-a1a6-4f08-b97b-0c37f877119f" providerId="ADAL" clId="{E5645173-9704-44B4-82F5-EF2938BAEEFE}" dt="2025-04-21T17:11:49.169" v="2200" actId="2696"/>
        <pc:sldMkLst>
          <pc:docMk/>
          <pc:sldMk cId="1069388775" sldId="517"/>
        </pc:sldMkLst>
      </pc:sldChg>
      <pc:sldChg chg="addSp delSp modSp del mod">
        <pc:chgData name="Mohammed Fasha" userId="cc64f42d-a1a6-4f08-b97b-0c37f877119f" providerId="ADAL" clId="{E5645173-9704-44B4-82F5-EF2938BAEEFE}" dt="2025-04-21T16:55:20.661" v="2129" actId="2696"/>
        <pc:sldMkLst>
          <pc:docMk/>
          <pc:sldMk cId="2522473771" sldId="518"/>
        </pc:sldMkLst>
      </pc:sldChg>
      <pc:sldChg chg="addSp delSp modSp mod ord chgLayout">
        <pc:chgData name="Mohammed Fasha" userId="cc64f42d-a1a6-4f08-b97b-0c37f877119f" providerId="ADAL" clId="{E5645173-9704-44B4-82F5-EF2938BAEEFE}" dt="2025-04-22T04:39:41.934" v="2716" actId="1076"/>
        <pc:sldMkLst>
          <pc:docMk/>
          <pc:sldMk cId="457051995" sldId="519"/>
        </pc:sldMkLst>
      </pc:sldChg>
      <pc:sldChg chg="modSp add del mod chgLayout">
        <pc:chgData name="Mohammed Fasha" userId="cc64f42d-a1a6-4f08-b97b-0c37f877119f" providerId="ADAL" clId="{E5645173-9704-44B4-82F5-EF2938BAEEFE}" dt="2025-05-04T05:01:38.655" v="5517" actId="2696"/>
        <pc:sldMkLst>
          <pc:docMk/>
          <pc:sldMk cId="2606490903" sldId="520"/>
        </pc:sldMkLst>
      </pc:sldChg>
      <pc:sldChg chg="add">
        <pc:chgData name="Mohammed Fasha" userId="cc64f42d-a1a6-4f08-b97b-0c37f877119f" providerId="ADAL" clId="{E5645173-9704-44B4-82F5-EF2938BAEEFE}" dt="2025-05-04T05:01:46.283" v="5518"/>
        <pc:sldMkLst>
          <pc:docMk/>
          <pc:sldMk cId="2907568663" sldId="520"/>
        </pc:sldMkLst>
      </pc:sldChg>
      <pc:sldChg chg="modSp del mod">
        <pc:chgData name="Mohammed Fasha" userId="cc64f42d-a1a6-4f08-b97b-0c37f877119f" providerId="ADAL" clId="{E5645173-9704-44B4-82F5-EF2938BAEEFE}" dt="2025-04-22T04:51:32.331" v="2913" actId="47"/>
        <pc:sldMkLst>
          <pc:docMk/>
          <pc:sldMk cId="737582577" sldId="521"/>
        </pc:sldMkLst>
      </pc:sldChg>
      <pc:sldChg chg="modSp del mod">
        <pc:chgData name="Mohammed Fasha" userId="cc64f42d-a1a6-4f08-b97b-0c37f877119f" providerId="ADAL" clId="{E5645173-9704-44B4-82F5-EF2938BAEEFE}" dt="2025-04-27T04:44:54.940" v="3680" actId="47"/>
        <pc:sldMkLst>
          <pc:docMk/>
          <pc:sldMk cId="1941358278" sldId="522"/>
        </pc:sldMkLst>
      </pc:sldChg>
      <pc:sldChg chg="addSp delSp modSp del mod ord">
        <pc:chgData name="Mohammed Fasha" userId="cc64f42d-a1a6-4f08-b97b-0c37f877119f" providerId="ADAL" clId="{E5645173-9704-44B4-82F5-EF2938BAEEFE}" dt="2025-05-16T12:38:01.108" v="10360" actId="47"/>
        <pc:sldMkLst>
          <pc:docMk/>
          <pc:sldMk cId="2399225158" sldId="523"/>
        </pc:sldMkLst>
      </pc:sldChg>
      <pc:sldChg chg="del">
        <pc:chgData name="Mohammed Fasha" userId="cc64f42d-a1a6-4f08-b97b-0c37f877119f" providerId="ADAL" clId="{E5645173-9704-44B4-82F5-EF2938BAEEFE}" dt="2025-04-17T04:46:36.270" v="523" actId="47"/>
        <pc:sldMkLst>
          <pc:docMk/>
          <pc:sldMk cId="3026790438" sldId="524"/>
        </pc:sldMkLst>
      </pc:sldChg>
      <pc:sldChg chg="del">
        <pc:chgData name="Mohammed Fasha" userId="cc64f42d-a1a6-4f08-b97b-0c37f877119f" providerId="ADAL" clId="{E5645173-9704-44B4-82F5-EF2938BAEEFE}" dt="2025-04-17T04:46:37.101" v="524" actId="47"/>
        <pc:sldMkLst>
          <pc:docMk/>
          <pc:sldMk cId="559781770" sldId="525"/>
        </pc:sldMkLst>
      </pc:sldChg>
      <pc:sldChg chg="del">
        <pc:chgData name="Mohammed Fasha" userId="cc64f42d-a1a6-4f08-b97b-0c37f877119f" providerId="ADAL" clId="{E5645173-9704-44B4-82F5-EF2938BAEEFE}" dt="2025-04-17T04:46:37.863" v="525" actId="47"/>
        <pc:sldMkLst>
          <pc:docMk/>
          <pc:sldMk cId="1438401834" sldId="526"/>
        </pc:sldMkLst>
      </pc:sldChg>
      <pc:sldChg chg="del">
        <pc:chgData name="Mohammed Fasha" userId="cc64f42d-a1a6-4f08-b97b-0c37f877119f" providerId="ADAL" clId="{E5645173-9704-44B4-82F5-EF2938BAEEFE}" dt="2025-04-17T04:46:40.038" v="526" actId="47"/>
        <pc:sldMkLst>
          <pc:docMk/>
          <pc:sldMk cId="3259240421" sldId="527"/>
        </pc:sldMkLst>
      </pc:sldChg>
      <pc:sldChg chg="del">
        <pc:chgData name="Mohammed Fasha" userId="cc64f42d-a1a6-4f08-b97b-0c37f877119f" providerId="ADAL" clId="{E5645173-9704-44B4-82F5-EF2938BAEEFE}" dt="2025-04-17T04:46:41.145" v="527" actId="47"/>
        <pc:sldMkLst>
          <pc:docMk/>
          <pc:sldMk cId="2736460752" sldId="528"/>
        </pc:sldMkLst>
      </pc:sldChg>
      <pc:sldChg chg="del">
        <pc:chgData name="Mohammed Fasha" userId="cc64f42d-a1a6-4f08-b97b-0c37f877119f" providerId="ADAL" clId="{E5645173-9704-44B4-82F5-EF2938BAEEFE}" dt="2025-04-17T04:46:41.729" v="528" actId="47"/>
        <pc:sldMkLst>
          <pc:docMk/>
          <pc:sldMk cId="3313801511" sldId="529"/>
        </pc:sldMkLst>
      </pc:sldChg>
      <pc:sldChg chg="del">
        <pc:chgData name="Mohammed Fasha" userId="cc64f42d-a1a6-4f08-b97b-0c37f877119f" providerId="ADAL" clId="{E5645173-9704-44B4-82F5-EF2938BAEEFE}" dt="2025-04-19T12:10:57.342" v="951" actId="47"/>
        <pc:sldMkLst>
          <pc:docMk/>
          <pc:sldMk cId="1893534474" sldId="530"/>
        </pc:sldMkLst>
      </pc:sldChg>
      <pc:sldChg chg="del">
        <pc:chgData name="Mohammed Fasha" userId="cc64f42d-a1a6-4f08-b97b-0c37f877119f" providerId="ADAL" clId="{E5645173-9704-44B4-82F5-EF2938BAEEFE}" dt="2025-04-19T12:10:57.342" v="951" actId="47"/>
        <pc:sldMkLst>
          <pc:docMk/>
          <pc:sldMk cId="4175210182" sldId="532"/>
        </pc:sldMkLst>
      </pc:sldChg>
      <pc:sldChg chg="addSp delSp modSp mod ord">
        <pc:chgData name="Mohammed Fasha" userId="cc64f42d-a1a6-4f08-b97b-0c37f877119f" providerId="ADAL" clId="{E5645173-9704-44B4-82F5-EF2938BAEEFE}" dt="2025-05-18T04:28:20.873" v="10827"/>
        <pc:sldMkLst>
          <pc:docMk/>
          <pc:sldMk cId="3766250200" sldId="533"/>
        </pc:sldMkLst>
      </pc:sldChg>
      <pc:sldChg chg="addSp delSp modSp mod ord chgLayout">
        <pc:chgData name="Mohammed Fasha" userId="cc64f42d-a1a6-4f08-b97b-0c37f877119f" providerId="ADAL" clId="{E5645173-9704-44B4-82F5-EF2938BAEEFE}" dt="2025-05-18T04:05:34.184" v="10626"/>
        <pc:sldMkLst>
          <pc:docMk/>
          <pc:sldMk cId="3046292118" sldId="534"/>
        </pc:sldMkLst>
      </pc:sldChg>
      <pc:sldChg chg="delSp modSp del mod">
        <pc:chgData name="Mohammed Fasha" userId="cc64f42d-a1a6-4f08-b97b-0c37f877119f" providerId="ADAL" clId="{E5645173-9704-44B4-82F5-EF2938BAEEFE}" dt="2025-05-16T12:37:09.335" v="10358" actId="47"/>
        <pc:sldMkLst>
          <pc:docMk/>
          <pc:sldMk cId="2050784581" sldId="535"/>
        </pc:sldMkLst>
      </pc:sldChg>
      <pc:sldChg chg="ord">
        <pc:chgData name="Mohammed Fasha" userId="cc64f42d-a1a6-4f08-b97b-0c37f877119f" providerId="ADAL" clId="{E5645173-9704-44B4-82F5-EF2938BAEEFE}" dt="2025-04-16T20:16:01.310" v="10"/>
        <pc:sldMkLst>
          <pc:docMk/>
          <pc:sldMk cId="2766696385" sldId="536"/>
        </pc:sldMkLst>
      </pc:sldChg>
      <pc:sldChg chg="del">
        <pc:chgData name="Mohammed Fasha" userId="cc64f42d-a1a6-4f08-b97b-0c37f877119f" providerId="ADAL" clId="{E5645173-9704-44B4-82F5-EF2938BAEEFE}" dt="2025-04-19T11:51:14.519" v="908" actId="47"/>
        <pc:sldMkLst>
          <pc:docMk/>
          <pc:sldMk cId="4180559926" sldId="537"/>
        </pc:sldMkLst>
      </pc:sldChg>
      <pc:sldChg chg="addSp delSp modSp mod">
        <pc:chgData name="Mohammed Fasha" userId="cc64f42d-a1a6-4f08-b97b-0c37f877119f" providerId="ADAL" clId="{E5645173-9704-44B4-82F5-EF2938BAEEFE}" dt="2025-05-16T04:35:32.039" v="10342" actId="1076"/>
        <pc:sldMkLst>
          <pc:docMk/>
          <pc:sldMk cId="3886989038" sldId="538"/>
        </pc:sldMkLst>
      </pc:sldChg>
      <pc:sldChg chg="addSp delSp modSp del mod ord">
        <pc:chgData name="Mohammed Fasha" userId="cc64f42d-a1a6-4f08-b97b-0c37f877119f" providerId="ADAL" clId="{E5645173-9704-44B4-82F5-EF2938BAEEFE}" dt="2025-05-16T04:24:38.064" v="10232" actId="47"/>
        <pc:sldMkLst>
          <pc:docMk/>
          <pc:sldMk cId="2121122174" sldId="539"/>
        </pc:sldMkLst>
      </pc:sldChg>
      <pc:sldChg chg="del">
        <pc:chgData name="Mohammed Fasha" userId="cc64f42d-a1a6-4f08-b97b-0c37f877119f" providerId="ADAL" clId="{E5645173-9704-44B4-82F5-EF2938BAEEFE}" dt="2025-04-20T03:12:14.095" v="1739" actId="47"/>
        <pc:sldMkLst>
          <pc:docMk/>
          <pc:sldMk cId="3813044436" sldId="540"/>
        </pc:sldMkLst>
      </pc:sldChg>
      <pc:sldChg chg="del">
        <pc:chgData name="Mohammed Fasha" userId="cc64f42d-a1a6-4f08-b97b-0c37f877119f" providerId="ADAL" clId="{E5645173-9704-44B4-82F5-EF2938BAEEFE}" dt="2025-04-19T11:52:54.389" v="929" actId="47"/>
        <pc:sldMkLst>
          <pc:docMk/>
          <pc:sldMk cId="1482389771" sldId="541"/>
        </pc:sldMkLst>
      </pc:sldChg>
      <pc:sldChg chg="del">
        <pc:chgData name="Mohammed Fasha" userId="cc64f42d-a1a6-4f08-b97b-0c37f877119f" providerId="ADAL" clId="{E5645173-9704-44B4-82F5-EF2938BAEEFE}" dt="2025-04-19T11:52:58.763" v="930" actId="47"/>
        <pc:sldMkLst>
          <pc:docMk/>
          <pc:sldMk cId="3600746956" sldId="542"/>
        </pc:sldMkLst>
      </pc:sldChg>
      <pc:sldChg chg="del">
        <pc:chgData name="Mohammed Fasha" userId="cc64f42d-a1a6-4f08-b97b-0c37f877119f" providerId="ADAL" clId="{E5645173-9704-44B4-82F5-EF2938BAEEFE}" dt="2025-04-19T11:53:00.638" v="931" actId="47"/>
        <pc:sldMkLst>
          <pc:docMk/>
          <pc:sldMk cId="2640097628" sldId="543"/>
        </pc:sldMkLst>
      </pc:sldChg>
      <pc:sldChg chg="del">
        <pc:chgData name="Mohammed Fasha" userId="cc64f42d-a1a6-4f08-b97b-0c37f877119f" providerId="ADAL" clId="{E5645173-9704-44B4-82F5-EF2938BAEEFE}" dt="2025-04-19T12:03:10.144" v="939" actId="47"/>
        <pc:sldMkLst>
          <pc:docMk/>
          <pc:sldMk cId="444263595" sldId="544"/>
        </pc:sldMkLst>
      </pc:sldChg>
      <pc:sldChg chg="modSp del mod">
        <pc:chgData name="Mohammed Fasha" userId="cc64f42d-a1a6-4f08-b97b-0c37f877119f" providerId="ADAL" clId="{E5645173-9704-44B4-82F5-EF2938BAEEFE}" dt="2025-04-19T12:03:11.966" v="940" actId="47"/>
        <pc:sldMkLst>
          <pc:docMk/>
          <pc:sldMk cId="3880447943" sldId="545"/>
        </pc:sldMkLst>
      </pc:sldChg>
      <pc:sldChg chg="del">
        <pc:chgData name="Mohammed Fasha" userId="cc64f42d-a1a6-4f08-b97b-0c37f877119f" providerId="ADAL" clId="{E5645173-9704-44B4-82F5-EF2938BAEEFE}" dt="2025-04-19T12:03:12.112" v="941" actId="47"/>
        <pc:sldMkLst>
          <pc:docMk/>
          <pc:sldMk cId="2037860487" sldId="546"/>
        </pc:sldMkLst>
      </pc:sldChg>
      <pc:sldChg chg="del">
        <pc:chgData name="Mohammed Fasha" userId="cc64f42d-a1a6-4f08-b97b-0c37f877119f" providerId="ADAL" clId="{E5645173-9704-44B4-82F5-EF2938BAEEFE}" dt="2025-04-19T12:03:12.273" v="942" actId="47"/>
        <pc:sldMkLst>
          <pc:docMk/>
          <pc:sldMk cId="2787645125" sldId="547"/>
        </pc:sldMkLst>
      </pc:sldChg>
      <pc:sldChg chg="del">
        <pc:chgData name="Mohammed Fasha" userId="cc64f42d-a1a6-4f08-b97b-0c37f877119f" providerId="ADAL" clId="{E5645173-9704-44B4-82F5-EF2938BAEEFE}" dt="2025-04-19T12:03:12.436" v="943" actId="47"/>
        <pc:sldMkLst>
          <pc:docMk/>
          <pc:sldMk cId="3282314039" sldId="548"/>
        </pc:sldMkLst>
      </pc:sldChg>
      <pc:sldChg chg="del">
        <pc:chgData name="Mohammed Fasha" userId="cc64f42d-a1a6-4f08-b97b-0c37f877119f" providerId="ADAL" clId="{E5645173-9704-44B4-82F5-EF2938BAEEFE}" dt="2025-04-19T12:03:12.588" v="944" actId="47"/>
        <pc:sldMkLst>
          <pc:docMk/>
          <pc:sldMk cId="3312238235" sldId="549"/>
        </pc:sldMkLst>
      </pc:sldChg>
      <pc:sldChg chg="del">
        <pc:chgData name="Mohammed Fasha" userId="cc64f42d-a1a6-4f08-b97b-0c37f877119f" providerId="ADAL" clId="{E5645173-9704-44B4-82F5-EF2938BAEEFE}" dt="2025-04-19T12:03:13.482" v="945" actId="47"/>
        <pc:sldMkLst>
          <pc:docMk/>
          <pc:sldMk cId="1599076447" sldId="550"/>
        </pc:sldMkLst>
      </pc:sldChg>
      <pc:sldChg chg="modSp del mod">
        <pc:chgData name="Mohammed Fasha" userId="cc64f42d-a1a6-4f08-b97b-0c37f877119f" providerId="ADAL" clId="{E5645173-9704-44B4-82F5-EF2938BAEEFE}" dt="2025-04-19T12:03:14.112" v="946" actId="47"/>
        <pc:sldMkLst>
          <pc:docMk/>
          <pc:sldMk cId="348832527" sldId="551"/>
        </pc:sldMkLst>
      </pc:sldChg>
      <pc:sldChg chg="del">
        <pc:chgData name="Mohammed Fasha" userId="cc64f42d-a1a6-4f08-b97b-0c37f877119f" providerId="ADAL" clId="{E5645173-9704-44B4-82F5-EF2938BAEEFE}" dt="2025-04-19T12:03:15.133" v="947" actId="47"/>
        <pc:sldMkLst>
          <pc:docMk/>
          <pc:sldMk cId="1384559435" sldId="552"/>
        </pc:sldMkLst>
      </pc:sldChg>
      <pc:sldChg chg="modSp del mod">
        <pc:chgData name="Mohammed Fasha" userId="cc64f42d-a1a6-4f08-b97b-0c37f877119f" providerId="ADAL" clId="{E5645173-9704-44B4-82F5-EF2938BAEEFE}" dt="2025-04-19T12:03:16.240" v="948" actId="47"/>
        <pc:sldMkLst>
          <pc:docMk/>
          <pc:sldMk cId="1144112729" sldId="553"/>
        </pc:sldMkLst>
      </pc:sldChg>
      <pc:sldChg chg="del">
        <pc:chgData name="Mohammed Fasha" userId="cc64f42d-a1a6-4f08-b97b-0c37f877119f" providerId="ADAL" clId="{E5645173-9704-44B4-82F5-EF2938BAEEFE}" dt="2025-04-19T12:02:41.998" v="938" actId="47"/>
        <pc:sldMkLst>
          <pc:docMk/>
          <pc:sldMk cId="526466330" sldId="554"/>
        </pc:sldMkLst>
      </pc:sldChg>
      <pc:sldChg chg="modSp del mod">
        <pc:chgData name="Mohammed Fasha" userId="cc64f42d-a1a6-4f08-b97b-0c37f877119f" providerId="ADAL" clId="{E5645173-9704-44B4-82F5-EF2938BAEEFE}" dt="2025-04-19T12:02:04.497" v="932" actId="47"/>
        <pc:sldMkLst>
          <pc:docMk/>
          <pc:sldMk cId="2594727727" sldId="555"/>
        </pc:sldMkLst>
      </pc:sldChg>
      <pc:sldChg chg="modSp del mod">
        <pc:chgData name="Mohammed Fasha" userId="cc64f42d-a1a6-4f08-b97b-0c37f877119f" providerId="ADAL" clId="{E5645173-9704-44B4-82F5-EF2938BAEEFE}" dt="2025-04-19T12:02:04.968" v="933" actId="47"/>
        <pc:sldMkLst>
          <pc:docMk/>
          <pc:sldMk cId="2842851281" sldId="556"/>
        </pc:sldMkLst>
      </pc:sldChg>
      <pc:sldChg chg="modSp add del mod">
        <pc:chgData name="Mohammed Fasha" userId="cc64f42d-a1a6-4f08-b97b-0c37f877119f" providerId="ADAL" clId="{E5645173-9704-44B4-82F5-EF2938BAEEFE}" dt="2025-04-19T12:02:39.410" v="936" actId="47"/>
        <pc:sldMkLst>
          <pc:docMk/>
          <pc:sldMk cId="395748561" sldId="557"/>
        </pc:sldMkLst>
      </pc:sldChg>
      <pc:sldChg chg="modSp del mod">
        <pc:chgData name="Mohammed Fasha" userId="cc64f42d-a1a6-4f08-b97b-0c37f877119f" providerId="ADAL" clId="{E5645173-9704-44B4-82F5-EF2938BAEEFE}" dt="2025-04-19T12:02:39.844" v="937" actId="47"/>
        <pc:sldMkLst>
          <pc:docMk/>
          <pc:sldMk cId="1898826015" sldId="558"/>
        </pc:sldMkLst>
      </pc:sldChg>
      <pc:sldChg chg="modSp new mod">
        <pc:chgData name="Mohammed Fasha" userId="cc64f42d-a1a6-4f08-b97b-0c37f877119f" providerId="ADAL" clId="{E5645173-9704-44B4-82F5-EF2938BAEEFE}" dt="2025-05-16T12:37:21.981" v="10359" actId="313"/>
        <pc:sldMkLst>
          <pc:docMk/>
          <pc:sldMk cId="620158495" sldId="559"/>
        </pc:sldMkLst>
      </pc:sldChg>
      <pc:sldChg chg="new del">
        <pc:chgData name="Mohammed Fasha" userId="cc64f42d-a1a6-4f08-b97b-0c37f877119f" providerId="ADAL" clId="{E5645173-9704-44B4-82F5-EF2938BAEEFE}" dt="2025-04-16T20:15:55.607" v="4" actId="47"/>
        <pc:sldMkLst>
          <pc:docMk/>
          <pc:sldMk cId="2164543370" sldId="559"/>
        </pc:sldMkLst>
      </pc:sldChg>
      <pc:sldChg chg="add del">
        <pc:chgData name="Mohammed Fasha" userId="cc64f42d-a1a6-4f08-b97b-0c37f877119f" providerId="ADAL" clId="{E5645173-9704-44B4-82F5-EF2938BAEEFE}" dt="2025-04-16T20:15:56.029" v="5" actId="47"/>
        <pc:sldMkLst>
          <pc:docMk/>
          <pc:sldMk cId="834758275" sldId="560"/>
        </pc:sldMkLst>
      </pc:sldChg>
      <pc:sldChg chg="addSp delSp modSp new del mod">
        <pc:chgData name="Mohammed Fasha" userId="cc64f42d-a1a6-4f08-b97b-0c37f877119f" providerId="ADAL" clId="{E5645173-9704-44B4-82F5-EF2938BAEEFE}" dt="2025-04-19T11:49:22.373" v="904" actId="2696"/>
        <pc:sldMkLst>
          <pc:docMk/>
          <pc:sldMk cId="3039349227" sldId="560"/>
        </pc:sldMkLst>
      </pc:sldChg>
      <pc:sldChg chg="add del">
        <pc:chgData name="Mohammed Fasha" userId="cc64f42d-a1a6-4f08-b97b-0c37f877119f" providerId="ADAL" clId="{E5645173-9704-44B4-82F5-EF2938BAEEFE}" dt="2025-04-16T20:15:56.431" v="6" actId="47"/>
        <pc:sldMkLst>
          <pc:docMk/>
          <pc:sldMk cId="240737738" sldId="561"/>
        </pc:sldMkLst>
      </pc:sldChg>
      <pc:sldChg chg="addSp delSp modSp new mod">
        <pc:chgData name="Mohammed Fasha" userId="cc64f42d-a1a6-4f08-b97b-0c37f877119f" providerId="ADAL" clId="{E5645173-9704-44B4-82F5-EF2938BAEEFE}" dt="2025-04-19T11:49:05.744" v="903"/>
        <pc:sldMkLst>
          <pc:docMk/>
          <pc:sldMk cId="2646991478" sldId="561"/>
        </pc:sldMkLst>
      </pc:sldChg>
      <pc:sldChg chg="addSp modSp new mod">
        <pc:chgData name="Mohammed Fasha" userId="cc64f42d-a1a6-4f08-b97b-0c37f877119f" providerId="ADAL" clId="{E5645173-9704-44B4-82F5-EF2938BAEEFE}" dt="2025-04-20T03:26:52.883" v="1792"/>
        <pc:sldMkLst>
          <pc:docMk/>
          <pc:sldMk cId="1771442552" sldId="562"/>
        </pc:sldMkLst>
      </pc:sldChg>
      <pc:sldChg chg="add del">
        <pc:chgData name="Mohammed Fasha" userId="cc64f42d-a1a6-4f08-b97b-0c37f877119f" providerId="ADAL" clId="{E5645173-9704-44B4-82F5-EF2938BAEEFE}" dt="2025-04-16T20:15:56.917" v="7" actId="47"/>
        <pc:sldMkLst>
          <pc:docMk/>
          <pc:sldMk cId="3671505403" sldId="562"/>
        </pc:sldMkLst>
      </pc:sldChg>
      <pc:sldChg chg="addSp modSp new mod">
        <pc:chgData name="Mohammed Fasha" userId="cc64f42d-a1a6-4f08-b97b-0c37f877119f" providerId="ADAL" clId="{E5645173-9704-44B4-82F5-EF2938BAEEFE}" dt="2025-04-20T03:26:57.406" v="1793"/>
        <pc:sldMkLst>
          <pc:docMk/>
          <pc:sldMk cId="3833909199" sldId="563"/>
        </pc:sldMkLst>
      </pc:sldChg>
      <pc:sldChg chg="addSp modSp add mod">
        <pc:chgData name="Mohammed Fasha" userId="cc64f42d-a1a6-4f08-b97b-0c37f877119f" providerId="ADAL" clId="{E5645173-9704-44B4-82F5-EF2938BAEEFE}" dt="2025-04-17T04:24:52.554" v="379" actId="20577"/>
        <pc:sldMkLst>
          <pc:docMk/>
          <pc:sldMk cId="1112383203" sldId="564"/>
        </pc:sldMkLst>
      </pc:sldChg>
      <pc:sldChg chg="addSp modSp add mod">
        <pc:chgData name="Mohammed Fasha" userId="cc64f42d-a1a6-4f08-b97b-0c37f877119f" providerId="ADAL" clId="{E5645173-9704-44B4-82F5-EF2938BAEEFE}" dt="2025-05-04T04:26:12.374" v="4901" actId="1076"/>
        <pc:sldMkLst>
          <pc:docMk/>
          <pc:sldMk cId="955252079" sldId="565"/>
        </pc:sldMkLst>
      </pc:sldChg>
      <pc:sldChg chg="addSp delSp modSp add del mod">
        <pc:chgData name="Mohammed Fasha" userId="cc64f42d-a1a6-4f08-b97b-0c37f877119f" providerId="ADAL" clId="{E5645173-9704-44B4-82F5-EF2938BAEEFE}" dt="2025-04-17T04:31:35.848" v="399" actId="2696"/>
        <pc:sldMkLst>
          <pc:docMk/>
          <pc:sldMk cId="286976223" sldId="566"/>
        </pc:sldMkLst>
      </pc:sldChg>
      <pc:sldChg chg="addSp delSp modSp add mod ord">
        <pc:chgData name="Mohammed Fasha" userId="cc64f42d-a1a6-4f08-b97b-0c37f877119f" providerId="ADAL" clId="{E5645173-9704-44B4-82F5-EF2938BAEEFE}" dt="2025-05-20T04:23:10.945" v="10832" actId="179"/>
        <pc:sldMkLst>
          <pc:docMk/>
          <pc:sldMk cId="1979549403" sldId="566"/>
        </pc:sldMkLst>
      </pc:sldChg>
      <pc:sldChg chg="addSp modSp add del mod">
        <pc:chgData name="Mohammed Fasha" userId="cc64f42d-a1a6-4f08-b97b-0c37f877119f" providerId="ADAL" clId="{E5645173-9704-44B4-82F5-EF2938BAEEFE}" dt="2025-04-17T04:31:14.370" v="397" actId="2696"/>
        <pc:sldMkLst>
          <pc:docMk/>
          <pc:sldMk cId="1573535828" sldId="567"/>
        </pc:sldMkLst>
      </pc:sldChg>
      <pc:sldChg chg="delSp modSp add mod">
        <pc:chgData name="Mohammed Fasha" userId="cc64f42d-a1a6-4f08-b97b-0c37f877119f" providerId="ADAL" clId="{E5645173-9704-44B4-82F5-EF2938BAEEFE}" dt="2025-04-20T03:26:43.624" v="1791" actId="1076"/>
        <pc:sldMkLst>
          <pc:docMk/>
          <pc:sldMk cId="2001442480" sldId="567"/>
        </pc:sldMkLst>
      </pc:sldChg>
      <pc:sldChg chg="addSp delSp modSp add mod ord modTransition modClrScheme chgLayout">
        <pc:chgData name="Mohammed Fasha" userId="cc64f42d-a1a6-4f08-b97b-0c37f877119f" providerId="ADAL" clId="{E5645173-9704-44B4-82F5-EF2938BAEEFE}" dt="2025-04-17T04:49:30.391" v="570" actId="27636"/>
        <pc:sldMkLst>
          <pc:docMk/>
          <pc:sldMk cId="2516595901" sldId="568"/>
        </pc:sldMkLst>
      </pc:sldChg>
      <pc:sldChg chg="modSp add mod">
        <pc:chgData name="Mohammed Fasha" userId="cc64f42d-a1a6-4f08-b97b-0c37f877119f" providerId="ADAL" clId="{E5645173-9704-44B4-82F5-EF2938BAEEFE}" dt="2025-04-17T04:49:30.419" v="571" actId="27636"/>
        <pc:sldMkLst>
          <pc:docMk/>
          <pc:sldMk cId="3287127026" sldId="569"/>
        </pc:sldMkLst>
      </pc:sldChg>
      <pc:sldChg chg="modSp new mod">
        <pc:chgData name="Mohammed Fasha" userId="cc64f42d-a1a6-4f08-b97b-0c37f877119f" providerId="ADAL" clId="{E5645173-9704-44B4-82F5-EF2938BAEEFE}" dt="2025-04-17T04:31:02.374" v="395"/>
        <pc:sldMkLst>
          <pc:docMk/>
          <pc:sldMk cId="4258501245" sldId="570"/>
        </pc:sldMkLst>
      </pc:sldChg>
      <pc:sldChg chg="modSp add mod">
        <pc:chgData name="Mohammed Fasha" userId="cc64f42d-a1a6-4f08-b97b-0c37f877119f" providerId="ADAL" clId="{E5645173-9704-44B4-82F5-EF2938BAEEFE}" dt="2025-04-17T04:49:30.423" v="572" actId="27636"/>
        <pc:sldMkLst>
          <pc:docMk/>
          <pc:sldMk cId="3146667074" sldId="571"/>
        </pc:sldMkLst>
      </pc:sldChg>
      <pc:sldChg chg="addSp delSp modSp add mod">
        <pc:chgData name="Mohammed Fasha" userId="cc64f42d-a1a6-4f08-b97b-0c37f877119f" providerId="ADAL" clId="{E5645173-9704-44B4-82F5-EF2938BAEEFE}" dt="2025-04-20T03:26:34.938" v="1788" actId="1076"/>
        <pc:sldMkLst>
          <pc:docMk/>
          <pc:sldMk cId="2875299887" sldId="572"/>
        </pc:sldMkLst>
      </pc:sldChg>
      <pc:sldChg chg="addSp delSp modSp new mod ord">
        <pc:chgData name="Mohammed Fasha" userId="cc64f42d-a1a6-4f08-b97b-0c37f877119f" providerId="ADAL" clId="{E5645173-9704-44B4-82F5-EF2938BAEEFE}" dt="2025-04-17T04:58:09.474" v="687" actId="179"/>
        <pc:sldMkLst>
          <pc:docMk/>
          <pc:sldMk cId="4066623014" sldId="573"/>
        </pc:sldMkLst>
      </pc:sldChg>
      <pc:sldChg chg="new del">
        <pc:chgData name="Mohammed Fasha" userId="cc64f42d-a1a6-4f08-b97b-0c37f877119f" providerId="ADAL" clId="{E5645173-9704-44B4-82F5-EF2938BAEEFE}" dt="2025-04-17T04:32:12.995" v="417" actId="47"/>
        <pc:sldMkLst>
          <pc:docMk/>
          <pc:sldMk cId="1895282571" sldId="574"/>
        </pc:sldMkLst>
      </pc:sldChg>
      <pc:sldChg chg="add del">
        <pc:chgData name="Mohammed Fasha" userId="cc64f42d-a1a6-4f08-b97b-0c37f877119f" providerId="ADAL" clId="{E5645173-9704-44B4-82F5-EF2938BAEEFE}" dt="2025-04-17T03:59:11.142" v="238"/>
        <pc:sldMkLst>
          <pc:docMk/>
          <pc:sldMk cId="3255898466" sldId="574"/>
        </pc:sldMkLst>
      </pc:sldChg>
      <pc:sldChg chg="delSp modSp add del mod chgLayout">
        <pc:chgData name="Mohammed Fasha" userId="cc64f42d-a1a6-4f08-b97b-0c37f877119f" providerId="ADAL" clId="{E5645173-9704-44B4-82F5-EF2938BAEEFE}" dt="2025-05-16T04:36:58.358" v="10357" actId="47"/>
        <pc:sldMkLst>
          <pc:docMk/>
          <pc:sldMk cId="1862335417" sldId="575"/>
        </pc:sldMkLst>
      </pc:sldChg>
      <pc:sldChg chg="addSp modSp new mod">
        <pc:chgData name="Mohammed Fasha" userId="cc64f42d-a1a6-4f08-b97b-0c37f877119f" providerId="ADAL" clId="{E5645173-9704-44B4-82F5-EF2938BAEEFE}" dt="2025-04-20T04:06:49.422" v="1832" actId="20577"/>
        <pc:sldMkLst>
          <pc:docMk/>
          <pc:sldMk cId="3184607449" sldId="576"/>
        </pc:sldMkLst>
      </pc:sldChg>
      <pc:sldChg chg="addSp delSp modSp new del mod modClrScheme chgLayout">
        <pc:chgData name="Mohammed Fasha" userId="cc64f42d-a1a6-4f08-b97b-0c37f877119f" providerId="ADAL" clId="{E5645173-9704-44B4-82F5-EF2938BAEEFE}" dt="2025-05-16T12:38:01.108" v="10360" actId="47"/>
        <pc:sldMkLst>
          <pc:docMk/>
          <pc:sldMk cId="2327940915" sldId="577"/>
        </pc:sldMkLst>
      </pc:sldChg>
      <pc:sldChg chg="modSp new del mod">
        <pc:chgData name="Mohammed Fasha" userId="cc64f42d-a1a6-4f08-b97b-0c37f877119f" providerId="ADAL" clId="{E5645173-9704-44B4-82F5-EF2938BAEEFE}" dt="2025-04-29T15:50:07.748" v="3977" actId="47"/>
        <pc:sldMkLst>
          <pc:docMk/>
          <pc:sldMk cId="175398562" sldId="578"/>
        </pc:sldMkLst>
      </pc:sldChg>
      <pc:sldChg chg="modSp new del mod">
        <pc:chgData name="Mohammed Fasha" userId="cc64f42d-a1a6-4f08-b97b-0c37f877119f" providerId="ADAL" clId="{E5645173-9704-44B4-82F5-EF2938BAEEFE}" dt="2025-04-29T15:50:09.593" v="3978" actId="47"/>
        <pc:sldMkLst>
          <pc:docMk/>
          <pc:sldMk cId="3563372810" sldId="579"/>
        </pc:sldMkLst>
      </pc:sldChg>
      <pc:sldChg chg="addSp delSp modSp new del mod">
        <pc:chgData name="Mohammed Fasha" userId="cc64f42d-a1a6-4f08-b97b-0c37f877119f" providerId="ADAL" clId="{E5645173-9704-44B4-82F5-EF2938BAEEFE}" dt="2025-04-29T15:50:11.309" v="3979" actId="47"/>
        <pc:sldMkLst>
          <pc:docMk/>
          <pc:sldMk cId="3279715601" sldId="580"/>
        </pc:sldMkLst>
      </pc:sldChg>
      <pc:sldChg chg="addSp delSp modSp new del mod">
        <pc:chgData name="Mohammed Fasha" userId="cc64f42d-a1a6-4f08-b97b-0c37f877119f" providerId="ADAL" clId="{E5645173-9704-44B4-82F5-EF2938BAEEFE}" dt="2025-04-29T15:50:13.415" v="3981" actId="47"/>
        <pc:sldMkLst>
          <pc:docMk/>
          <pc:sldMk cId="993741549" sldId="581"/>
        </pc:sldMkLst>
      </pc:sldChg>
      <pc:sldChg chg="addSp modSp new del mod">
        <pc:chgData name="Mohammed Fasha" userId="cc64f42d-a1a6-4f08-b97b-0c37f877119f" providerId="ADAL" clId="{E5645173-9704-44B4-82F5-EF2938BAEEFE}" dt="2025-04-20T04:08:50.553" v="1833" actId="2696"/>
        <pc:sldMkLst>
          <pc:docMk/>
          <pc:sldMk cId="1508161059" sldId="582"/>
        </pc:sldMkLst>
      </pc:sldChg>
      <pc:sldChg chg="addSp delSp modSp new del mod modClrScheme chgLayout">
        <pc:chgData name="Mohammed Fasha" userId="cc64f42d-a1a6-4f08-b97b-0c37f877119f" providerId="ADAL" clId="{E5645173-9704-44B4-82F5-EF2938BAEEFE}" dt="2025-04-20T04:08:50.553" v="1833" actId="2696"/>
        <pc:sldMkLst>
          <pc:docMk/>
          <pc:sldMk cId="2086416258" sldId="583"/>
        </pc:sldMkLst>
      </pc:sldChg>
      <pc:sldChg chg="addSp delSp modSp new del mod modClrScheme chgLayout">
        <pc:chgData name="Mohammed Fasha" userId="cc64f42d-a1a6-4f08-b97b-0c37f877119f" providerId="ADAL" clId="{E5645173-9704-44B4-82F5-EF2938BAEEFE}" dt="2025-04-20T04:08:50.553" v="1833" actId="2696"/>
        <pc:sldMkLst>
          <pc:docMk/>
          <pc:sldMk cId="3788037396" sldId="584"/>
        </pc:sldMkLst>
      </pc:sldChg>
      <pc:sldChg chg="addSp delSp modSp new del mod chgLayout">
        <pc:chgData name="Mohammed Fasha" userId="cc64f42d-a1a6-4f08-b97b-0c37f877119f" providerId="ADAL" clId="{E5645173-9704-44B4-82F5-EF2938BAEEFE}" dt="2025-04-20T04:08:50.553" v="1833" actId="2696"/>
        <pc:sldMkLst>
          <pc:docMk/>
          <pc:sldMk cId="3204141022" sldId="585"/>
        </pc:sldMkLst>
      </pc:sldChg>
      <pc:sldChg chg="addSp delSp modSp new del mod modClrScheme chgLayout">
        <pc:chgData name="Mohammed Fasha" userId="cc64f42d-a1a6-4f08-b97b-0c37f877119f" providerId="ADAL" clId="{E5645173-9704-44B4-82F5-EF2938BAEEFE}" dt="2025-04-20T04:08:50.553" v="1833" actId="2696"/>
        <pc:sldMkLst>
          <pc:docMk/>
          <pc:sldMk cId="1608128617" sldId="586"/>
        </pc:sldMkLst>
      </pc:sldChg>
      <pc:sldChg chg="modSp new del mod">
        <pc:chgData name="Mohammed Fasha" userId="cc64f42d-a1a6-4f08-b97b-0c37f877119f" providerId="ADAL" clId="{E5645173-9704-44B4-82F5-EF2938BAEEFE}" dt="2025-04-20T04:08:50.553" v="1833" actId="2696"/>
        <pc:sldMkLst>
          <pc:docMk/>
          <pc:sldMk cId="3864717604" sldId="587"/>
        </pc:sldMkLst>
      </pc:sldChg>
      <pc:sldChg chg="modSp mod">
        <pc:chgData name="Mohammed Fasha" userId="cc64f42d-a1a6-4f08-b97b-0c37f877119f" providerId="ADAL" clId="{E5645173-9704-44B4-82F5-EF2938BAEEFE}" dt="2025-04-20T03:13:27.675" v="1758" actId="20577"/>
        <pc:sldMkLst>
          <pc:docMk/>
          <pc:sldMk cId="2759184187" sldId="589"/>
        </pc:sldMkLst>
      </pc:sldChg>
      <pc:sldChg chg="addSp delSp modSp del mod ord">
        <pc:chgData name="Mohammed Fasha" userId="cc64f42d-a1a6-4f08-b97b-0c37f877119f" providerId="ADAL" clId="{E5645173-9704-44B4-82F5-EF2938BAEEFE}" dt="2025-04-20T04:49:30.822" v="1843" actId="2696"/>
        <pc:sldMkLst>
          <pc:docMk/>
          <pc:sldMk cId="698149653" sldId="590"/>
        </pc:sldMkLst>
      </pc:sldChg>
      <pc:sldChg chg="addSp modSp mod ord">
        <pc:chgData name="Mohammed Fasha" userId="cc64f42d-a1a6-4f08-b97b-0c37f877119f" providerId="ADAL" clId="{E5645173-9704-44B4-82F5-EF2938BAEEFE}" dt="2025-05-18T04:04:56.087" v="10618"/>
        <pc:sldMkLst>
          <pc:docMk/>
          <pc:sldMk cId="1424455440" sldId="590"/>
        </pc:sldMkLst>
      </pc:sldChg>
      <pc:sldChg chg="addSp delSp modSp new mod">
        <pc:chgData name="Mohammed Fasha" userId="cc64f42d-a1a6-4f08-b97b-0c37f877119f" providerId="ADAL" clId="{E5645173-9704-44B4-82F5-EF2938BAEEFE}" dt="2025-04-20T05:15:59.312" v="1992" actId="20577"/>
        <pc:sldMkLst>
          <pc:docMk/>
          <pc:sldMk cId="4163305011" sldId="590"/>
        </pc:sldMkLst>
      </pc:sldChg>
      <pc:sldChg chg="modSp del mod">
        <pc:chgData name="Mohammed Fasha" userId="cc64f42d-a1a6-4f08-b97b-0c37f877119f" providerId="ADAL" clId="{E5645173-9704-44B4-82F5-EF2938BAEEFE}" dt="2025-04-20T03:15:45.006" v="1774" actId="47"/>
        <pc:sldMkLst>
          <pc:docMk/>
          <pc:sldMk cId="1519920460" sldId="591"/>
        </pc:sldMkLst>
      </pc:sldChg>
      <pc:sldChg chg="addSp delSp modSp new mod">
        <pc:chgData name="Mohammed Fasha" userId="cc64f42d-a1a6-4f08-b97b-0c37f877119f" providerId="ADAL" clId="{E5645173-9704-44B4-82F5-EF2938BAEEFE}" dt="2025-04-20T04:58:45.185" v="1869" actId="20577"/>
        <pc:sldMkLst>
          <pc:docMk/>
          <pc:sldMk cId="3864245177" sldId="591"/>
        </pc:sldMkLst>
      </pc:sldChg>
      <pc:sldChg chg="addSp delSp modSp add del mod ord">
        <pc:chgData name="Mohammed Fasha" userId="cc64f42d-a1a6-4f08-b97b-0c37f877119f" providerId="ADAL" clId="{E5645173-9704-44B4-82F5-EF2938BAEEFE}" dt="2025-04-27T04:36:53.421" v="3557" actId="47"/>
        <pc:sldMkLst>
          <pc:docMk/>
          <pc:sldMk cId="4037434202" sldId="591"/>
        </pc:sldMkLst>
      </pc:sldChg>
      <pc:sldChg chg="modSp new del mod">
        <pc:chgData name="Mohammed Fasha" userId="cc64f42d-a1a6-4f08-b97b-0c37f877119f" providerId="ADAL" clId="{E5645173-9704-44B4-82F5-EF2938BAEEFE}" dt="2025-04-20T03:15:13.569" v="1766" actId="47"/>
        <pc:sldMkLst>
          <pc:docMk/>
          <pc:sldMk cId="330563918" sldId="592"/>
        </pc:sldMkLst>
      </pc:sldChg>
      <pc:sldChg chg="modSp new del mod">
        <pc:chgData name="Mohammed Fasha" userId="cc64f42d-a1a6-4f08-b97b-0c37f877119f" providerId="ADAL" clId="{E5645173-9704-44B4-82F5-EF2938BAEEFE}" dt="2025-04-20T03:03:35.684" v="1665" actId="47"/>
        <pc:sldMkLst>
          <pc:docMk/>
          <pc:sldMk cId="393426738" sldId="592"/>
        </pc:sldMkLst>
      </pc:sldChg>
      <pc:sldChg chg="addSp delSp modSp new mod ord">
        <pc:chgData name="Mohammed Fasha" userId="cc64f42d-a1a6-4f08-b97b-0c37f877119f" providerId="ADAL" clId="{E5645173-9704-44B4-82F5-EF2938BAEEFE}" dt="2025-04-21T17:20:06.046" v="2308" actId="20577"/>
        <pc:sldMkLst>
          <pc:docMk/>
          <pc:sldMk cId="3293704386" sldId="592"/>
        </pc:sldMkLst>
      </pc:sldChg>
      <pc:sldChg chg="addSp delSp modSp add mod">
        <pc:chgData name="Mohammed Fasha" userId="cc64f42d-a1a6-4f08-b97b-0c37f877119f" providerId="ADAL" clId="{E5645173-9704-44B4-82F5-EF2938BAEEFE}" dt="2025-04-20T05:15:09.310" v="1928" actId="1076"/>
        <pc:sldMkLst>
          <pc:docMk/>
          <pc:sldMk cId="3813538074" sldId="592"/>
        </pc:sldMkLst>
      </pc:sldChg>
      <pc:sldChg chg="addSp delSp modSp add del mod">
        <pc:chgData name="Mohammed Fasha" userId="cc64f42d-a1a6-4f08-b97b-0c37f877119f" providerId="ADAL" clId="{E5645173-9704-44B4-82F5-EF2938BAEEFE}" dt="2025-04-20T05:15:12.833" v="1929" actId="2696"/>
        <pc:sldMkLst>
          <pc:docMk/>
          <pc:sldMk cId="862062036" sldId="593"/>
        </pc:sldMkLst>
      </pc:sldChg>
      <pc:sldChg chg="addSp delSp modSp new add del mod ord">
        <pc:chgData name="Mohammed Fasha" userId="cc64f42d-a1a6-4f08-b97b-0c37f877119f" providerId="ADAL" clId="{E5645173-9704-44B4-82F5-EF2938BAEEFE}" dt="2025-05-18T04:05:23.454" v="10622"/>
        <pc:sldMkLst>
          <pc:docMk/>
          <pc:sldMk cId="3731242698" sldId="593"/>
        </pc:sldMkLst>
      </pc:sldChg>
      <pc:sldChg chg="addSp delSp modSp new del mod ord">
        <pc:chgData name="Mohammed Fasha" userId="cc64f42d-a1a6-4f08-b97b-0c37f877119f" providerId="ADAL" clId="{E5645173-9704-44B4-82F5-EF2938BAEEFE}" dt="2025-04-21T17:13:43.732" v="2277" actId="2696"/>
        <pc:sldMkLst>
          <pc:docMk/>
          <pc:sldMk cId="3798485893" sldId="593"/>
        </pc:sldMkLst>
      </pc:sldChg>
      <pc:sldChg chg="modSp new del mod">
        <pc:chgData name="Mohammed Fasha" userId="cc64f42d-a1a6-4f08-b97b-0c37f877119f" providerId="ADAL" clId="{E5645173-9704-44B4-82F5-EF2938BAEEFE}" dt="2025-04-20T03:12:09.904" v="1738" actId="47"/>
        <pc:sldMkLst>
          <pc:docMk/>
          <pc:sldMk cId="3907678819" sldId="593"/>
        </pc:sldMkLst>
      </pc:sldChg>
      <pc:sldChg chg="addSp delSp modSp add mod">
        <pc:chgData name="Mohammed Fasha" userId="cc64f42d-a1a6-4f08-b97b-0c37f877119f" providerId="ADAL" clId="{E5645173-9704-44B4-82F5-EF2938BAEEFE}" dt="2025-04-20T05:15:31.037" v="1930"/>
        <pc:sldMkLst>
          <pc:docMk/>
          <pc:sldMk cId="894222825" sldId="594"/>
        </pc:sldMkLst>
      </pc:sldChg>
      <pc:sldChg chg="addSp delSp modSp new mod ord">
        <pc:chgData name="Mohammed Fasha" userId="cc64f42d-a1a6-4f08-b97b-0c37f877119f" providerId="ADAL" clId="{E5645173-9704-44B4-82F5-EF2938BAEEFE}" dt="2025-04-27T04:44:00.308" v="3668" actId="207"/>
        <pc:sldMkLst>
          <pc:docMk/>
          <pc:sldMk cId="1907802288" sldId="594"/>
        </pc:sldMkLst>
      </pc:sldChg>
      <pc:sldChg chg="addSp delSp modSp new del mod">
        <pc:chgData name="Mohammed Fasha" userId="cc64f42d-a1a6-4f08-b97b-0c37f877119f" providerId="ADAL" clId="{E5645173-9704-44B4-82F5-EF2938BAEEFE}" dt="2025-04-21T17:06:00.103" v="2138" actId="47"/>
        <pc:sldMkLst>
          <pc:docMk/>
          <pc:sldMk cId="4145332107" sldId="594"/>
        </pc:sldMkLst>
      </pc:sldChg>
      <pc:sldChg chg="addSp delSp modSp new mod ord chgLayout">
        <pc:chgData name="Mohammed Fasha" userId="cc64f42d-a1a6-4f08-b97b-0c37f877119f" providerId="ADAL" clId="{E5645173-9704-44B4-82F5-EF2938BAEEFE}" dt="2025-05-18T04:05:30.361" v="10624"/>
        <pc:sldMkLst>
          <pc:docMk/>
          <pc:sldMk cId="2669321089" sldId="595"/>
        </pc:sldMkLst>
      </pc:sldChg>
      <pc:sldChg chg="addSp delSp modSp add mod ord chgLayout">
        <pc:chgData name="Mohammed Fasha" userId="cc64f42d-a1a6-4f08-b97b-0c37f877119f" providerId="ADAL" clId="{E5645173-9704-44B4-82F5-EF2938BAEEFE}" dt="2025-04-29T14:20:45.893" v="3740" actId="14100"/>
        <pc:sldMkLst>
          <pc:docMk/>
          <pc:sldMk cId="1856377899" sldId="596"/>
        </pc:sldMkLst>
      </pc:sldChg>
      <pc:sldChg chg="addSp delSp modSp new mod ord">
        <pc:chgData name="Mohammed Fasha" userId="cc64f42d-a1a6-4f08-b97b-0c37f877119f" providerId="ADAL" clId="{E5645173-9704-44B4-82F5-EF2938BAEEFE}" dt="2025-05-15T03:19:02.676" v="8929" actId="21"/>
        <pc:sldMkLst>
          <pc:docMk/>
          <pc:sldMk cId="4097123622" sldId="597"/>
        </pc:sldMkLst>
      </pc:sldChg>
      <pc:sldChg chg="addSp delSp modSp new del mod ord">
        <pc:chgData name="Mohammed Fasha" userId="cc64f42d-a1a6-4f08-b97b-0c37f877119f" providerId="ADAL" clId="{E5645173-9704-44B4-82F5-EF2938BAEEFE}" dt="2025-05-16T12:38:01.108" v="10360" actId="47"/>
        <pc:sldMkLst>
          <pc:docMk/>
          <pc:sldMk cId="3073893854" sldId="598"/>
        </pc:sldMkLst>
      </pc:sldChg>
      <pc:sldChg chg="addSp modSp new mod ord">
        <pc:chgData name="Mohammed Fasha" userId="cc64f42d-a1a6-4f08-b97b-0c37f877119f" providerId="ADAL" clId="{E5645173-9704-44B4-82F5-EF2938BAEEFE}" dt="2025-04-27T04:44:21.772" v="3671"/>
        <pc:sldMkLst>
          <pc:docMk/>
          <pc:sldMk cId="521722800" sldId="599"/>
        </pc:sldMkLst>
      </pc:sldChg>
      <pc:sldChg chg="addSp delSp modSp new mod ord">
        <pc:chgData name="Mohammed Fasha" userId="cc64f42d-a1a6-4f08-b97b-0c37f877119f" providerId="ADAL" clId="{E5645173-9704-44B4-82F5-EF2938BAEEFE}" dt="2025-04-27T04:41:20.709" v="3634" actId="167"/>
        <pc:sldMkLst>
          <pc:docMk/>
          <pc:sldMk cId="4095945938" sldId="600"/>
        </pc:sldMkLst>
      </pc:sldChg>
      <pc:sldChg chg="new del">
        <pc:chgData name="Mohammed Fasha" userId="cc64f42d-a1a6-4f08-b97b-0c37f877119f" providerId="ADAL" clId="{E5645173-9704-44B4-82F5-EF2938BAEEFE}" dt="2025-04-22T05:07:30.838" v="3183" actId="47"/>
        <pc:sldMkLst>
          <pc:docMk/>
          <pc:sldMk cId="618731693" sldId="601"/>
        </pc:sldMkLst>
      </pc:sldChg>
      <pc:sldChg chg="addSp delSp modSp add mod ord">
        <pc:chgData name="Mohammed Fasha" userId="cc64f42d-a1a6-4f08-b97b-0c37f877119f" providerId="ADAL" clId="{E5645173-9704-44B4-82F5-EF2938BAEEFE}" dt="2025-04-29T14:17:26.464" v="3698" actId="1076"/>
        <pc:sldMkLst>
          <pc:docMk/>
          <pc:sldMk cId="1621734436" sldId="601"/>
        </pc:sldMkLst>
      </pc:sldChg>
      <pc:sldChg chg="modSp add mod">
        <pc:chgData name="Mohammed Fasha" userId="cc64f42d-a1a6-4f08-b97b-0c37f877119f" providerId="ADAL" clId="{E5645173-9704-44B4-82F5-EF2938BAEEFE}" dt="2025-04-27T04:41:10.842" v="3628" actId="6549"/>
        <pc:sldMkLst>
          <pc:docMk/>
          <pc:sldMk cId="4018371562" sldId="602"/>
        </pc:sldMkLst>
      </pc:sldChg>
      <pc:sldChg chg="addSp modSp new del">
        <pc:chgData name="Mohammed Fasha" userId="cc64f42d-a1a6-4f08-b97b-0c37f877119f" providerId="ADAL" clId="{E5645173-9704-44B4-82F5-EF2938BAEEFE}" dt="2025-04-29T15:43:06.564" v="3795" actId="47"/>
        <pc:sldMkLst>
          <pc:docMk/>
          <pc:sldMk cId="1601182701" sldId="603"/>
        </pc:sldMkLst>
      </pc:sldChg>
      <pc:sldChg chg="addSp delSp modSp new del mod modClrScheme chgLayout">
        <pc:chgData name="Mohammed Fasha" userId="cc64f42d-a1a6-4f08-b97b-0c37f877119f" providerId="ADAL" clId="{E5645173-9704-44B4-82F5-EF2938BAEEFE}" dt="2025-05-16T12:38:01.108" v="10360" actId="47"/>
        <pc:sldMkLst>
          <pc:docMk/>
          <pc:sldMk cId="719052339" sldId="604"/>
        </pc:sldMkLst>
      </pc:sldChg>
      <pc:sldChg chg="new del">
        <pc:chgData name="Mohammed Fasha" userId="cc64f42d-a1a6-4f08-b97b-0c37f877119f" providerId="ADAL" clId="{E5645173-9704-44B4-82F5-EF2938BAEEFE}" dt="2025-04-29T15:50:20.186" v="3989" actId="47"/>
        <pc:sldMkLst>
          <pc:docMk/>
          <pc:sldMk cId="608895686" sldId="605"/>
        </pc:sldMkLst>
      </pc:sldChg>
      <pc:sldChg chg="addSp delSp modSp new del mod">
        <pc:chgData name="Mohammed Fasha" userId="cc64f42d-a1a6-4f08-b97b-0c37f877119f" providerId="ADAL" clId="{E5645173-9704-44B4-82F5-EF2938BAEEFE}" dt="2025-04-29T16:49:34.920" v="4124" actId="2696"/>
        <pc:sldMkLst>
          <pc:docMk/>
          <pc:sldMk cId="2185014834" sldId="605"/>
        </pc:sldMkLst>
      </pc:sldChg>
      <pc:sldChg chg="addSp modSp add del mod ord">
        <pc:chgData name="Mohammed Fasha" userId="cc64f42d-a1a6-4f08-b97b-0c37f877119f" providerId="ADAL" clId="{E5645173-9704-44B4-82F5-EF2938BAEEFE}" dt="2025-05-16T12:38:01.108" v="10360" actId="47"/>
        <pc:sldMkLst>
          <pc:docMk/>
          <pc:sldMk cId="4116783612" sldId="606"/>
        </pc:sldMkLst>
      </pc:sldChg>
      <pc:sldChg chg="addSp modSp add del mod">
        <pc:chgData name="Mohammed Fasha" userId="cc64f42d-a1a6-4f08-b97b-0c37f877119f" providerId="ADAL" clId="{E5645173-9704-44B4-82F5-EF2938BAEEFE}" dt="2025-05-16T12:38:01.108" v="10360" actId="47"/>
        <pc:sldMkLst>
          <pc:docMk/>
          <pc:sldMk cId="927486197" sldId="607"/>
        </pc:sldMkLst>
      </pc:sldChg>
      <pc:sldChg chg="add del">
        <pc:chgData name="Mohammed Fasha" userId="cc64f42d-a1a6-4f08-b97b-0c37f877119f" providerId="ADAL" clId="{E5645173-9704-44B4-82F5-EF2938BAEEFE}" dt="2025-05-16T12:38:01.108" v="10360" actId="47"/>
        <pc:sldMkLst>
          <pc:docMk/>
          <pc:sldMk cId="4139169858" sldId="608"/>
        </pc:sldMkLst>
      </pc:sldChg>
      <pc:sldChg chg="add del">
        <pc:chgData name="Mohammed Fasha" userId="cc64f42d-a1a6-4f08-b97b-0c37f877119f" providerId="ADAL" clId="{E5645173-9704-44B4-82F5-EF2938BAEEFE}" dt="2025-05-16T12:38:01.108" v="10360" actId="47"/>
        <pc:sldMkLst>
          <pc:docMk/>
          <pc:sldMk cId="2950802497" sldId="609"/>
        </pc:sldMkLst>
      </pc:sldChg>
      <pc:sldChg chg="addSp delSp modSp new del mod">
        <pc:chgData name="Mohammed Fasha" userId="cc64f42d-a1a6-4f08-b97b-0c37f877119f" providerId="ADAL" clId="{E5645173-9704-44B4-82F5-EF2938BAEEFE}" dt="2025-05-16T12:38:01.108" v="10360" actId="47"/>
        <pc:sldMkLst>
          <pc:docMk/>
          <pc:sldMk cId="2445442892" sldId="610"/>
        </pc:sldMkLst>
      </pc:sldChg>
      <pc:sldChg chg="add del">
        <pc:chgData name="Mohammed Fasha" userId="cc64f42d-a1a6-4f08-b97b-0c37f877119f" providerId="ADAL" clId="{E5645173-9704-44B4-82F5-EF2938BAEEFE}" dt="2025-04-29T15:50:37.846" v="3996"/>
        <pc:sldMkLst>
          <pc:docMk/>
          <pc:sldMk cId="3269510774" sldId="610"/>
        </pc:sldMkLst>
      </pc:sldChg>
      <pc:sldChg chg="addSp delSp modSp new del mod ord">
        <pc:chgData name="Mohammed Fasha" userId="cc64f42d-a1a6-4f08-b97b-0c37f877119f" providerId="ADAL" clId="{E5645173-9704-44B4-82F5-EF2938BAEEFE}" dt="2025-05-16T12:38:01.108" v="10360" actId="47"/>
        <pc:sldMkLst>
          <pc:docMk/>
          <pc:sldMk cId="3883042713" sldId="611"/>
        </pc:sldMkLst>
      </pc:sldChg>
      <pc:sldChg chg="add del">
        <pc:chgData name="Mohammed Fasha" userId="cc64f42d-a1a6-4f08-b97b-0c37f877119f" providerId="ADAL" clId="{E5645173-9704-44B4-82F5-EF2938BAEEFE}" dt="2025-05-06T05:16:31.420" v="5864" actId="2696"/>
        <pc:sldMkLst>
          <pc:docMk/>
          <pc:sldMk cId="466998274" sldId="612"/>
        </pc:sldMkLst>
      </pc:sldChg>
      <pc:sldChg chg="add del">
        <pc:chgData name="Mohammed Fasha" userId="cc64f42d-a1a6-4f08-b97b-0c37f877119f" providerId="ADAL" clId="{E5645173-9704-44B4-82F5-EF2938BAEEFE}" dt="2025-05-16T12:38:01.108" v="10360" actId="47"/>
        <pc:sldMkLst>
          <pc:docMk/>
          <pc:sldMk cId="777202966" sldId="612"/>
        </pc:sldMkLst>
      </pc:sldChg>
      <pc:sldChg chg="modSp new del mod ord">
        <pc:chgData name="Mohammed Fasha" userId="cc64f42d-a1a6-4f08-b97b-0c37f877119f" providerId="ADAL" clId="{E5645173-9704-44B4-82F5-EF2938BAEEFE}" dt="2025-05-06T05:15:27.486" v="5856" actId="2696"/>
        <pc:sldMkLst>
          <pc:docMk/>
          <pc:sldMk cId="2238717053" sldId="612"/>
        </pc:sldMkLst>
      </pc:sldChg>
      <pc:sldChg chg="addSp delSp modSp del mod chgLayout">
        <pc:chgData name="Mohammed Fasha" userId="cc64f42d-a1a6-4f08-b97b-0c37f877119f" providerId="ADAL" clId="{E5645173-9704-44B4-82F5-EF2938BAEEFE}" dt="2025-05-04T04:38:41.232" v="5196" actId="47"/>
        <pc:sldMkLst>
          <pc:docMk/>
          <pc:sldMk cId="3786785251" sldId="613"/>
        </pc:sldMkLst>
      </pc:sldChg>
      <pc:sldChg chg="addSp delSp modSp new del mod modClrScheme chgLayout">
        <pc:chgData name="Mohammed Fasha" userId="cc64f42d-a1a6-4f08-b97b-0c37f877119f" providerId="ADAL" clId="{E5645173-9704-44B4-82F5-EF2938BAEEFE}" dt="2025-05-16T12:38:01.108" v="10360" actId="47"/>
        <pc:sldMkLst>
          <pc:docMk/>
          <pc:sldMk cId="157509021" sldId="614"/>
        </pc:sldMkLst>
      </pc:sldChg>
      <pc:sldChg chg="addSp delSp modSp new del mod modClrScheme chgLayout">
        <pc:chgData name="Mohammed Fasha" userId="cc64f42d-a1a6-4f08-b97b-0c37f877119f" providerId="ADAL" clId="{E5645173-9704-44B4-82F5-EF2938BAEEFE}" dt="2025-05-16T12:38:01.108" v="10360" actId="47"/>
        <pc:sldMkLst>
          <pc:docMk/>
          <pc:sldMk cId="4138332797" sldId="615"/>
        </pc:sldMkLst>
      </pc:sldChg>
      <pc:sldChg chg="addSp delSp modSp new mod ord">
        <pc:chgData name="Mohammed Fasha" userId="cc64f42d-a1a6-4f08-b97b-0c37f877119f" providerId="ADAL" clId="{E5645173-9704-44B4-82F5-EF2938BAEEFE}" dt="2025-05-29T04:38:07.559" v="11150" actId="1076"/>
        <pc:sldMkLst>
          <pc:docMk/>
          <pc:sldMk cId="184855001" sldId="616"/>
        </pc:sldMkLst>
      </pc:sldChg>
      <pc:sldChg chg="addSp delSp modSp add del mod">
        <pc:chgData name="Mohammed Fasha" userId="cc64f42d-a1a6-4f08-b97b-0c37f877119f" providerId="ADAL" clId="{E5645173-9704-44B4-82F5-EF2938BAEEFE}" dt="2025-05-06T04:29:44.573" v="5693" actId="2696"/>
        <pc:sldMkLst>
          <pc:docMk/>
          <pc:sldMk cId="1101016596" sldId="617"/>
        </pc:sldMkLst>
      </pc:sldChg>
      <pc:sldChg chg="modSp new del mod">
        <pc:chgData name="Mohammed Fasha" userId="cc64f42d-a1a6-4f08-b97b-0c37f877119f" providerId="ADAL" clId="{E5645173-9704-44B4-82F5-EF2938BAEEFE}" dt="2025-05-16T12:38:01.108" v="10360" actId="47"/>
        <pc:sldMkLst>
          <pc:docMk/>
          <pc:sldMk cId="4179582038" sldId="618"/>
        </pc:sldMkLst>
      </pc:sldChg>
      <pc:sldChg chg="addSp delSp modSp new del mod">
        <pc:chgData name="Mohammed Fasha" userId="cc64f42d-a1a6-4f08-b97b-0c37f877119f" providerId="ADAL" clId="{E5645173-9704-44B4-82F5-EF2938BAEEFE}" dt="2025-05-04T04:53:31.332" v="5391" actId="47"/>
        <pc:sldMkLst>
          <pc:docMk/>
          <pc:sldMk cId="4087991167" sldId="619"/>
        </pc:sldMkLst>
      </pc:sldChg>
      <pc:sldChg chg="addSp delSp modSp new del mod">
        <pc:chgData name="Mohammed Fasha" userId="cc64f42d-a1a6-4f08-b97b-0c37f877119f" providerId="ADAL" clId="{E5645173-9704-44B4-82F5-EF2938BAEEFE}" dt="2025-05-06T05:07:25.787" v="5808" actId="2696"/>
        <pc:sldMkLst>
          <pc:docMk/>
          <pc:sldMk cId="3404906314" sldId="620"/>
        </pc:sldMkLst>
      </pc:sldChg>
      <pc:sldChg chg="add del ord">
        <pc:chgData name="Mohammed Fasha" userId="cc64f42d-a1a6-4f08-b97b-0c37f877119f" providerId="ADAL" clId="{E5645173-9704-44B4-82F5-EF2938BAEEFE}" dt="2025-05-13T04:00:03.241" v="7763" actId="47"/>
        <pc:sldMkLst>
          <pc:docMk/>
          <pc:sldMk cId="1291626258" sldId="621"/>
        </pc:sldMkLst>
      </pc:sldChg>
      <pc:sldChg chg="add del">
        <pc:chgData name="Mohammed Fasha" userId="cc64f42d-a1a6-4f08-b97b-0c37f877119f" providerId="ADAL" clId="{E5645173-9704-44B4-82F5-EF2938BAEEFE}" dt="2025-05-13T03:56:27.718" v="7721" actId="2696"/>
        <pc:sldMkLst>
          <pc:docMk/>
          <pc:sldMk cId="1794236171" sldId="621"/>
        </pc:sldMkLst>
      </pc:sldChg>
      <pc:sldChg chg="addSp delSp modSp new del mod">
        <pc:chgData name="Mohammed Fasha" userId="cc64f42d-a1a6-4f08-b97b-0c37f877119f" providerId="ADAL" clId="{E5645173-9704-44B4-82F5-EF2938BAEEFE}" dt="2025-05-08T05:06:01.745" v="7151" actId="2696"/>
        <pc:sldMkLst>
          <pc:docMk/>
          <pc:sldMk cId="4111864340" sldId="621"/>
        </pc:sldMkLst>
      </pc:sldChg>
      <pc:sldChg chg="addSp delSp modSp new del mod ord">
        <pc:chgData name="Mohammed Fasha" userId="cc64f42d-a1a6-4f08-b97b-0c37f877119f" providerId="ADAL" clId="{E5645173-9704-44B4-82F5-EF2938BAEEFE}" dt="2025-05-06T05:07:19.756" v="5807" actId="2696"/>
        <pc:sldMkLst>
          <pc:docMk/>
          <pc:sldMk cId="2478635885" sldId="622"/>
        </pc:sldMkLst>
      </pc:sldChg>
      <pc:sldChg chg="addSp delSp modSp new del mod">
        <pc:chgData name="Mohammed Fasha" userId="cc64f42d-a1a6-4f08-b97b-0c37f877119f" providerId="ADAL" clId="{E5645173-9704-44B4-82F5-EF2938BAEEFE}" dt="2025-05-16T12:38:01.108" v="10360" actId="47"/>
        <pc:sldMkLst>
          <pc:docMk/>
          <pc:sldMk cId="3411694902" sldId="623"/>
        </pc:sldMkLst>
      </pc:sldChg>
      <pc:sldChg chg="modSp add del mod">
        <pc:chgData name="Mohammed Fasha" userId="cc64f42d-a1a6-4f08-b97b-0c37f877119f" providerId="ADAL" clId="{E5645173-9704-44B4-82F5-EF2938BAEEFE}" dt="2025-05-06T04:50:31.312" v="5772" actId="47"/>
        <pc:sldMkLst>
          <pc:docMk/>
          <pc:sldMk cId="1172298544" sldId="624"/>
        </pc:sldMkLst>
      </pc:sldChg>
      <pc:sldChg chg="modSp add del mod">
        <pc:chgData name="Mohammed Fasha" userId="cc64f42d-a1a6-4f08-b97b-0c37f877119f" providerId="ADAL" clId="{E5645173-9704-44B4-82F5-EF2938BAEEFE}" dt="2025-05-06T05:07:35.619" v="5809" actId="2696"/>
        <pc:sldMkLst>
          <pc:docMk/>
          <pc:sldMk cId="1560249267" sldId="625"/>
        </pc:sldMkLst>
      </pc:sldChg>
      <pc:sldChg chg="addSp delSp modSp new del mod">
        <pc:chgData name="Mohammed Fasha" userId="cc64f42d-a1a6-4f08-b97b-0c37f877119f" providerId="ADAL" clId="{E5645173-9704-44B4-82F5-EF2938BAEEFE}" dt="2025-05-07T16:00:44.943" v="6031" actId="47"/>
        <pc:sldMkLst>
          <pc:docMk/>
          <pc:sldMk cId="1885230884" sldId="626"/>
        </pc:sldMkLst>
      </pc:sldChg>
      <pc:sldChg chg="modSp new del mod">
        <pc:chgData name="Mohammed Fasha" userId="cc64f42d-a1a6-4f08-b97b-0c37f877119f" providerId="ADAL" clId="{E5645173-9704-44B4-82F5-EF2938BAEEFE}" dt="2025-05-06T05:08:08.057" v="5816" actId="47"/>
        <pc:sldMkLst>
          <pc:docMk/>
          <pc:sldMk cId="2947375762" sldId="627"/>
        </pc:sldMkLst>
      </pc:sldChg>
      <pc:sldChg chg="addSp modSp add del mod">
        <pc:chgData name="Mohammed Fasha" userId="cc64f42d-a1a6-4f08-b97b-0c37f877119f" providerId="ADAL" clId="{E5645173-9704-44B4-82F5-EF2938BAEEFE}" dt="2025-05-16T12:38:01.108" v="10360" actId="47"/>
        <pc:sldMkLst>
          <pc:docMk/>
          <pc:sldMk cId="3251045787" sldId="628"/>
        </pc:sldMkLst>
      </pc:sldChg>
      <pc:sldChg chg="modSp add del mod">
        <pc:chgData name="Mohammed Fasha" userId="cc64f42d-a1a6-4f08-b97b-0c37f877119f" providerId="ADAL" clId="{E5645173-9704-44B4-82F5-EF2938BAEEFE}" dt="2025-05-06T05:13:40.112" v="5836" actId="2696"/>
        <pc:sldMkLst>
          <pc:docMk/>
          <pc:sldMk cId="718847492" sldId="629"/>
        </pc:sldMkLst>
      </pc:sldChg>
      <pc:sldChg chg="new del">
        <pc:chgData name="Mohammed Fasha" userId="cc64f42d-a1a6-4f08-b97b-0c37f877119f" providerId="ADAL" clId="{E5645173-9704-44B4-82F5-EF2938BAEEFE}" dt="2025-05-04T04:59:17.298" v="5477" actId="47"/>
        <pc:sldMkLst>
          <pc:docMk/>
          <pc:sldMk cId="1692847774" sldId="630"/>
        </pc:sldMkLst>
      </pc:sldChg>
      <pc:sldChg chg="modSp new del mod">
        <pc:chgData name="Mohammed Fasha" userId="cc64f42d-a1a6-4f08-b97b-0c37f877119f" providerId="ADAL" clId="{E5645173-9704-44B4-82F5-EF2938BAEEFE}" dt="2025-05-06T05:13:42.695" v="5837" actId="2696"/>
        <pc:sldMkLst>
          <pc:docMk/>
          <pc:sldMk cId="4001216991" sldId="631"/>
        </pc:sldMkLst>
      </pc:sldChg>
      <pc:sldChg chg="modSp new del mod">
        <pc:chgData name="Mohammed Fasha" userId="cc64f42d-a1a6-4f08-b97b-0c37f877119f" providerId="ADAL" clId="{E5645173-9704-44B4-82F5-EF2938BAEEFE}" dt="2025-05-06T05:13:44.455" v="5838" actId="2696"/>
        <pc:sldMkLst>
          <pc:docMk/>
          <pc:sldMk cId="995439635" sldId="632"/>
        </pc:sldMkLst>
      </pc:sldChg>
      <pc:sldChg chg="addSp modSp new del mod">
        <pc:chgData name="Mohammed Fasha" userId="cc64f42d-a1a6-4f08-b97b-0c37f877119f" providerId="ADAL" clId="{E5645173-9704-44B4-82F5-EF2938BAEEFE}" dt="2025-05-06T04:57:14.616" v="5792" actId="2696"/>
        <pc:sldMkLst>
          <pc:docMk/>
          <pc:sldMk cId="2987804456" sldId="633"/>
        </pc:sldMkLst>
      </pc:sldChg>
      <pc:sldChg chg="modSp new del mod">
        <pc:chgData name="Mohammed Fasha" userId="cc64f42d-a1a6-4f08-b97b-0c37f877119f" providerId="ADAL" clId="{E5645173-9704-44B4-82F5-EF2938BAEEFE}" dt="2025-05-06T05:06:30.492" v="5800" actId="2696"/>
        <pc:sldMkLst>
          <pc:docMk/>
          <pc:sldMk cId="3525816872" sldId="634"/>
        </pc:sldMkLst>
      </pc:sldChg>
      <pc:sldChg chg="modSp new del mod">
        <pc:chgData name="Mohammed Fasha" userId="cc64f42d-a1a6-4f08-b97b-0c37f877119f" providerId="ADAL" clId="{E5645173-9704-44B4-82F5-EF2938BAEEFE}" dt="2025-05-06T05:15:38.035" v="5858" actId="2696"/>
        <pc:sldMkLst>
          <pc:docMk/>
          <pc:sldMk cId="1945952053" sldId="635"/>
        </pc:sldMkLst>
      </pc:sldChg>
      <pc:sldChg chg="addSp delSp modSp add del mod">
        <pc:chgData name="Mohammed Fasha" userId="cc64f42d-a1a6-4f08-b97b-0c37f877119f" providerId="ADAL" clId="{E5645173-9704-44B4-82F5-EF2938BAEEFE}" dt="2025-05-16T12:38:01.108" v="10360" actId="47"/>
        <pc:sldMkLst>
          <pc:docMk/>
          <pc:sldMk cId="3162374329" sldId="635"/>
        </pc:sldMkLst>
      </pc:sldChg>
      <pc:sldChg chg="modSp new add del mod ord">
        <pc:chgData name="Mohammed Fasha" userId="cc64f42d-a1a6-4f08-b97b-0c37f877119f" providerId="ADAL" clId="{E5645173-9704-44B4-82F5-EF2938BAEEFE}" dt="2025-05-16T12:38:01.108" v="10360" actId="47"/>
        <pc:sldMkLst>
          <pc:docMk/>
          <pc:sldMk cId="2770284456" sldId="636"/>
        </pc:sldMkLst>
      </pc:sldChg>
      <pc:sldChg chg="addSp delSp modSp new del mod modClrScheme chgLayout">
        <pc:chgData name="Mohammed Fasha" userId="cc64f42d-a1a6-4f08-b97b-0c37f877119f" providerId="ADAL" clId="{E5645173-9704-44B4-82F5-EF2938BAEEFE}" dt="2025-05-06T04:26:37.578" v="5656" actId="2696"/>
        <pc:sldMkLst>
          <pc:docMk/>
          <pc:sldMk cId="404258987" sldId="637"/>
        </pc:sldMkLst>
      </pc:sldChg>
      <pc:sldChg chg="addSp delSp modSp add del mod">
        <pc:chgData name="Mohammed Fasha" userId="cc64f42d-a1a6-4f08-b97b-0c37f877119f" providerId="ADAL" clId="{E5645173-9704-44B4-82F5-EF2938BAEEFE}" dt="2025-05-16T12:38:01.108" v="10360" actId="47"/>
        <pc:sldMkLst>
          <pc:docMk/>
          <pc:sldMk cId="2161013165" sldId="638"/>
        </pc:sldMkLst>
      </pc:sldChg>
      <pc:sldChg chg="addSp modSp new del mod">
        <pc:chgData name="Mohammed Fasha" userId="cc64f42d-a1a6-4f08-b97b-0c37f877119f" providerId="ADAL" clId="{E5645173-9704-44B4-82F5-EF2938BAEEFE}" dt="2025-05-06T04:27:58.329" v="5669" actId="2696"/>
        <pc:sldMkLst>
          <pc:docMk/>
          <pc:sldMk cId="451663911" sldId="639"/>
        </pc:sldMkLst>
      </pc:sldChg>
      <pc:sldChg chg="modSp new del mod">
        <pc:chgData name="Mohammed Fasha" userId="cc64f42d-a1a6-4f08-b97b-0c37f877119f" providerId="ADAL" clId="{E5645173-9704-44B4-82F5-EF2938BAEEFE}" dt="2025-05-06T04:28:01.665" v="5670" actId="2696"/>
        <pc:sldMkLst>
          <pc:docMk/>
          <pc:sldMk cId="1139508483" sldId="640"/>
        </pc:sldMkLst>
      </pc:sldChg>
      <pc:sldChg chg="addSp modSp new del mod">
        <pc:chgData name="Mohammed Fasha" userId="cc64f42d-a1a6-4f08-b97b-0c37f877119f" providerId="ADAL" clId="{E5645173-9704-44B4-82F5-EF2938BAEEFE}" dt="2025-05-16T12:38:01.108" v="10360" actId="47"/>
        <pc:sldMkLst>
          <pc:docMk/>
          <pc:sldMk cId="2735873728" sldId="641"/>
        </pc:sldMkLst>
      </pc:sldChg>
      <pc:sldChg chg="modSp add del mod">
        <pc:chgData name="Mohammed Fasha" userId="cc64f42d-a1a6-4f08-b97b-0c37f877119f" providerId="ADAL" clId="{E5645173-9704-44B4-82F5-EF2938BAEEFE}" dt="2025-05-16T12:38:01.108" v="10360" actId="47"/>
        <pc:sldMkLst>
          <pc:docMk/>
          <pc:sldMk cId="1458502545" sldId="642"/>
        </pc:sldMkLst>
      </pc:sldChg>
      <pc:sldChg chg="addSp modSp new del mod ord">
        <pc:chgData name="Mohammed Fasha" userId="cc64f42d-a1a6-4f08-b97b-0c37f877119f" providerId="ADAL" clId="{E5645173-9704-44B4-82F5-EF2938BAEEFE}" dt="2025-05-16T12:38:01.108" v="10360" actId="47"/>
        <pc:sldMkLst>
          <pc:docMk/>
          <pc:sldMk cId="2144727441" sldId="643"/>
        </pc:sldMkLst>
      </pc:sldChg>
      <pc:sldChg chg="addSp delSp modSp new del mod">
        <pc:chgData name="Mohammed Fasha" userId="cc64f42d-a1a6-4f08-b97b-0c37f877119f" providerId="ADAL" clId="{E5645173-9704-44B4-82F5-EF2938BAEEFE}" dt="2025-05-15T03:44:10.412" v="9103" actId="47"/>
        <pc:sldMkLst>
          <pc:docMk/>
          <pc:sldMk cId="4079773801" sldId="644"/>
        </pc:sldMkLst>
      </pc:sldChg>
      <pc:sldChg chg="addSp modSp new del mod">
        <pc:chgData name="Mohammed Fasha" userId="cc64f42d-a1a6-4f08-b97b-0c37f877119f" providerId="ADAL" clId="{E5645173-9704-44B4-82F5-EF2938BAEEFE}" dt="2025-05-15T03:44:18.676" v="9104" actId="47"/>
        <pc:sldMkLst>
          <pc:docMk/>
          <pc:sldMk cId="1274386811" sldId="645"/>
        </pc:sldMkLst>
      </pc:sldChg>
      <pc:sldChg chg="new del">
        <pc:chgData name="Mohammed Fasha" userId="cc64f42d-a1a6-4f08-b97b-0c37f877119f" providerId="ADAL" clId="{E5645173-9704-44B4-82F5-EF2938BAEEFE}" dt="2025-05-08T04:16:00.628" v="6317" actId="680"/>
        <pc:sldMkLst>
          <pc:docMk/>
          <pc:sldMk cId="3037232796" sldId="645"/>
        </pc:sldMkLst>
      </pc:sldChg>
      <pc:sldChg chg="addSp delSp modSp new del mod">
        <pc:chgData name="Mohammed Fasha" userId="cc64f42d-a1a6-4f08-b97b-0c37f877119f" providerId="ADAL" clId="{E5645173-9704-44B4-82F5-EF2938BAEEFE}" dt="2025-05-15T03:44:20.307" v="9106" actId="47"/>
        <pc:sldMkLst>
          <pc:docMk/>
          <pc:sldMk cId="4058305251" sldId="646"/>
        </pc:sldMkLst>
      </pc:sldChg>
      <pc:sldChg chg="addSp modSp add del mod">
        <pc:chgData name="Mohammed Fasha" userId="cc64f42d-a1a6-4f08-b97b-0c37f877119f" providerId="ADAL" clId="{E5645173-9704-44B4-82F5-EF2938BAEEFE}" dt="2025-05-15T03:44:24.735" v="9109" actId="47"/>
        <pc:sldMkLst>
          <pc:docMk/>
          <pc:sldMk cId="3282339456" sldId="647"/>
        </pc:sldMkLst>
      </pc:sldChg>
      <pc:sldChg chg="addSp modSp add del mod">
        <pc:chgData name="Mohammed Fasha" userId="cc64f42d-a1a6-4f08-b97b-0c37f877119f" providerId="ADAL" clId="{E5645173-9704-44B4-82F5-EF2938BAEEFE}" dt="2025-05-15T03:44:27.476" v="9113" actId="47"/>
        <pc:sldMkLst>
          <pc:docMk/>
          <pc:sldMk cId="1325359000" sldId="648"/>
        </pc:sldMkLst>
      </pc:sldChg>
      <pc:sldChg chg="addSp delSp modSp add del mod ord">
        <pc:chgData name="Mohammed Fasha" userId="cc64f42d-a1a6-4f08-b97b-0c37f877119f" providerId="ADAL" clId="{E5645173-9704-44B4-82F5-EF2938BAEEFE}" dt="2025-05-13T04:16:36.590" v="8022" actId="2696"/>
        <pc:sldMkLst>
          <pc:docMk/>
          <pc:sldMk cId="1827240241" sldId="649"/>
        </pc:sldMkLst>
      </pc:sldChg>
      <pc:sldChg chg="add del">
        <pc:chgData name="Mohammed Fasha" userId="cc64f42d-a1a6-4f08-b97b-0c37f877119f" providerId="ADAL" clId="{E5645173-9704-44B4-82F5-EF2938BAEEFE}" dt="2025-05-13T04:17:29.483" v="8044" actId="2696"/>
        <pc:sldMkLst>
          <pc:docMk/>
          <pc:sldMk cId="4001698075" sldId="649"/>
        </pc:sldMkLst>
      </pc:sldChg>
      <pc:sldChg chg="modSp add del mod">
        <pc:chgData name="Mohammed Fasha" userId="cc64f42d-a1a6-4f08-b97b-0c37f877119f" providerId="ADAL" clId="{E5645173-9704-44B4-82F5-EF2938BAEEFE}" dt="2025-05-08T04:38:42.120" v="6734" actId="47"/>
        <pc:sldMkLst>
          <pc:docMk/>
          <pc:sldMk cId="2960668433" sldId="650"/>
        </pc:sldMkLst>
      </pc:sldChg>
      <pc:sldChg chg="addSp delSp modSp add del mod ord">
        <pc:chgData name="Mohammed Fasha" userId="cc64f42d-a1a6-4f08-b97b-0c37f877119f" providerId="ADAL" clId="{E5645173-9704-44B4-82F5-EF2938BAEEFE}" dt="2025-05-15T03:44:19.491" v="9105" actId="47"/>
        <pc:sldMkLst>
          <pc:docMk/>
          <pc:sldMk cId="3472247905" sldId="651"/>
        </pc:sldMkLst>
      </pc:sldChg>
      <pc:sldChg chg="addSp delSp modSp add del mod">
        <pc:chgData name="Mohammed Fasha" userId="cc64f42d-a1a6-4f08-b97b-0c37f877119f" providerId="ADAL" clId="{E5645173-9704-44B4-82F5-EF2938BAEEFE}" dt="2025-05-15T03:44:21.119" v="9107" actId="47"/>
        <pc:sldMkLst>
          <pc:docMk/>
          <pc:sldMk cId="61354989" sldId="652"/>
        </pc:sldMkLst>
      </pc:sldChg>
      <pc:sldChg chg="addSp delSp modSp add del mod ord">
        <pc:chgData name="Mohammed Fasha" userId="cc64f42d-a1a6-4f08-b97b-0c37f877119f" providerId="ADAL" clId="{E5645173-9704-44B4-82F5-EF2938BAEEFE}" dt="2025-05-15T03:44:26.863" v="9112" actId="47"/>
        <pc:sldMkLst>
          <pc:docMk/>
          <pc:sldMk cId="1505560762" sldId="653"/>
        </pc:sldMkLst>
      </pc:sldChg>
      <pc:sldChg chg="addSp delSp modSp new del mod">
        <pc:chgData name="Mohammed Fasha" userId="cc64f42d-a1a6-4f08-b97b-0c37f877119f" providerId="ADAL" clId="{E5645173-9704-44B4-82F5-EF2938BAEEFE}" dt="2025-05-13T04:16:36.590" v="8022" actId="2696"/>
        <pc:sldMkLst>
          <pc:docMk/>
          <pc:sldMk cId="744802103" sldId="654"/>
        </pc:sldMkLst>
      </pc:sldChg>
      <pc:sldChg chg="add del">
        <pc:chgData name="Mohammed Fasha" userId="cc64f42d-a1a6-4f08-b97b-0c37f877119f" providerId="ADAL" clId="{E5645173-9704-44B4-82F5-EF2938BAEEFE}" dt="2025-05-13T04:17:29.483" v="8044" actId="2696"/>
        <pc:sldMkLst>
          <pc:docMk/>
          <pc:sldMk cId="3781208214" sldId="654"/>
        </pc:sldMkLst>
      </pc:sldChg>
      <pc:sldChg chg="new del">
        <pc:chgData name="Mohammed Fasha" userId="cc64f42d-a1a6-4f08-b97b-0c37f877119f" providerId="ADAL" clId="{E5645173-9704-44B4-82F5-EF2938BAEEFE}" dt="2025-05-08T04:58:41.347" v="7054" actId="47"/>
        <pc:sldMkLst>
          <pc:docMk/>
          <pc:sldMk cId="2278310834" sldId="655"/>
        </pc:sldMkLst>
      </pc:sldChg>
      <pc:sldChg chg="add del">
        <pc:chgData name="Mohammed Fasha" userId="cc64f42d-a1a6-4f08-b97b-0c37f877119f" providerId="ADAL" clId="{E5645173-9704-44B4-82F5-EF2938BAEEFE}" dt="2025-05-08T04:58:41.904" v="7055" actId="47"/>
        <pc:sldMkLst>
          <pc:docMk/>
          <pc:sldMk cId="2191609800" sldId="656"/>
        </pc:sldMkLst>
      </pc:sldChg>
      <pc:sldChg chg="add del">
        <pc:chgData name="Mohammed Fasha" userId="cc64f42d-a1a6-4f08-b97b-0c37f877119f" providerId="ADAL" clId="{E5645173-9704-44B4-82F5-EF2938BAEEFE}" dt="2025-05-13T04:17:29.483" v="8044" actId="2696"/>
        <pc:sldMkLst>
          <pc:docMk/>
          <pc:sldMk cId="929792890" sldId="657"/>
        </pc:sldMkLst>
      </pc:sldChg>
      <pc:sldChg chg="addSp delSp modSp add del mod">
        <pc:chgData name="Mohammed Fasha" userId="cc64f42d-a1a6-4f08-b97b-0c37f877119f" providerId="ADAL" clId="{E5645173-9704-44B4-82F5-EF2938BAEEFE}" dt="2025-05-13T04:16:36.590" v="8022" actId="2696"/>
        <pc:sldMkLst>
          <pc:docMk/>
          <pc:sldMk cId="2619892774" sldId="657"/>
        </pc:sldMkLst>
      </pc:sldChg>
      <pc:sldChg chg="addSp delSp modSp new del mod chgLayout">
        <pc:chgData name="Mohammed Fasha" userId="cc64f42d-a1a6-4f08-b97b-0c37f877119f" providerId="ADAL" clId="{E5645173-9704-44B4-82F5-EF2938BAEEFE}" dt="2025-05-13T04:16:36.590" v="8022" actId="2696"/>
        <pc:sldMkLst>
          <pc:docMk/>
          <pc:sldMk cId="1723352027" sldId="658"/>
        </pc:sldMkLst>
      </pc:sldChg>
      <pc:sldChg chg="add del">
        <pc:chgData name="Mohammed Fasha" userId="cc64f42d-a1a6-4f08-b97b-0c37f877119f" providerId="ADAL" clId="{E5645173-9704-44B4-82F5-EF2938BAEEFE}" dt="2025-05-13T04:17:29.483" v="8044" actId="2696"/>
        <pc:sldMkLst>
          <pc:docMk/>
          <pc:sldMk cId="1919245055" sldId="658"/>
        </pc:sldMkLst>
      </pc:sldChg>
      <pc:sldChg chg="addSp delSp modSp new del mod chgLayout">
        <pc:chgData name="Mohammed Fasha" userId="cc64f42d-a1a6-4f08-b97b-0c37f877119f" providerId="ADAL" clId="{E5645173-9704-44B4-82F5-EF2938BAEEFE}" dt="2025-05-13T04:16:36.590" v="8022" actId="2696"/>
        <pc:sldMkLst>
          <pc:docMk/>
          <pc:sldMk cId="1988682703" sldId="659"/>
        </pc:sldMkLst>
      </pc:sldChg>
      <pc:sldChg chg="add del">
        <pc:chgData name="Mohammed Fasha" userId="cc64f42d-a1a6-4f08-b97b-0c37f877119f" providerId="ADAL" clId="{E5645173-9704-44B4-82F5-EF2938BAEEFE}" dt="2025-05-13T04:17:29.483" v="8044" actId="2696"/>
        <pc:sldMkLst>
          <pc:docMk/>
          <pc:sldMk cId="4099896106" sldId="659"/>
        </pc:sldMkLst>
      </pc:sldChg>
      <pc:sldChg chg="addSp delSp modSp new del mod">
        <pc:chgData name="Mohammed Fasha" userId="cc64f42d-a1a6-4f08-b97b-0c37f877119f" providerId="ADAL" clId="{E5645173-9704-44B4-82F5-EF2938BAEEFE}" dt="2025-05-08T04:47:34.960" v="6905" actId="2696"/>
        <pc:sldMkLst>
          <pc:docMk/>
          <pc:sldMk cId="326117043" sldId="660"/>
        </pc:sldMkLst>
      </pc:sldChg>
      <pc:sldChg chg="modSp new del mod">
        <pc:chgData name="Mohammed Fasha" userId="cc64f42d-a1a6-4f08-b97b-0c37f877119f" providerId="ADAL" clId="{E5645173-9704-44B4-82F5-EF2938BAEEFE}" dt="2025-05-08T04:44:11.384" v="6839" actId="2696"/>
        <pc:sldMkLst>
          <pc:docMk/>
          <pc:sldMk cId="540148735" sldId="661"/>
        </pc:sldMkLst>
      </pc:sldChg>
      <pc:sldChg chg="addSp delSp modSp new del mod chgLayout">
        <pc:chgData name="Mohammed Fasha" userId="cc64f42d-a1a6-4f08-b97b-0c37f877119f" providerId="ADAL" clId="{E5645173-9704-44B4-82F5-EF2938BAEEFE}" dt="2025-05-13T04:16:36.590" v="8022" actId="2696"/>
        <pc:sldMkLst>
          <pc:docMk/>
          <pc:sldMk cId="820999026" sldId="662"/>
        </pc:sldMkLst>
      </pc:sldChg>
      <pc:sldChg chg="add del">
        <pc:chgData name="Mohammed Fasha" userId="cc64f42d-a1a6-4f08-b97b-0c37f877119f" providerId="ADAL" clId="{E5645173-9704-44B4-82F5-EF2938BAEEFE}" dt="2025-05-13T04:17:29.483" v="8044" actId="2696"/>
        <pc:sldMkLst>
          <pc:docMk/>
          <pc:sldMk cId="2439335092" sldId="662"/>
        </pc:sldMkLst>
      </pc:sldChg>
      <pc:sldChg chg="addSp delSp modSp new del mod modClrScheme chgLayout">
        <pc:chgData name="Mohammed Fasha" userId="cc64f42d-a1a6-4f08-b97b-0c37f877119f" providerId="ADAL" clId="{E5645173-9704-44B4-82F5-EF2938BAEEFE}" dt="2025-05-13T04:16:36.590" v="8022" actId="2696"/>
        <pc:sldMkLst>
          <pc:docMk/>
          <pc:sldMk cId="860685259" sldId="663"/>
        </pc:sldMkLst>
      </pc:sldChg>
      <pc:sldChg chg="add del">
        <pc:chgData name="Mohammed Fasha" userId="cc64f42d-a1a6-4f08-b97b-0c37f877119f" providerId="ADAL" clId="{E5645173-9704-44B4-82F5-EF2938BAEEFE}" dt="2025-05-13T04:17:29.483" v="8044" actId="2696"/>
        <pc:sldMkLst>
          <pc:docMk/>
          <pc:sldMk cId="2892627215" sldId="663"/>
        </pc:sldMkLst>
      </pc:sldChg>
      <pc:sldChg chg="add del">
        <pc:chgData name="Mohammed Fasha" userId="cc64f42d-a1a6-4f08-b97b-0c37f877119f" providerId="ADAL" clId="{E5645173-9704-44B4-82F5-EF2938BAEEFE}" dt="2025-05-13T04:17:29.483" v="8044" actId="2696"/>
        <pc:sldMkLst>
          <pc:docMk/>
          <pc:sldMk cId="14592627" sldId="664"/>
        </pc:sldMkLst>
      </pc:sldChg>
      <pc:sldChg chg="addSp delSp modSp add del mod chgLayout">
        <pc:chgData name="Mohammed Fasha" userId="cc64f42d-a1a6-4f08-b97b-0c37f877119f" providerId="ADAL" clId="{E5645173-9704-44B4-82F5-EF2938BAEEFE}" dt="2025-05-13T04:16:36.590" v="8022" actId="2696"/>
        <pc:sldMkLst>
          <pc:docMk/>
          <pc:sldMk cId="2107563165" sldId="664"/>
        </pc:sldMkLst>
      </pc:sldChg>
      <pc:sldChg chg="add del">
        <pc:chgData name="Mohammed Fasha" userId="cc64f42d-a1a6-4f08-b97b-0c37f877119f" providerId="ADAL" clId="{E5645173-9704-44B4-82F5-EF2938BAEEFE}" dt="2025-05-13T04:17:29.483" v="8044" actId="2696"/>
        <pc:sldMkLst>
          <pc:docMk/>
          <pc:sldMk cId="961628412" sldId="665"/>
        </pc:sldMkLst>
      </pc:sldChg>
      <pc:sldChg chg="addSp delSp modSp add del mod chgLayout">
        <pc:chgData name="Mohammed Fasha" userId="cc64f42d-a1a6-4f08-b97b-0c37f877119f" providerId="ADAL" clId="{E5645173-9704-44B4-82F5-EF2938BAEEFE}" dt="2025-05-13T04:16:36.590" v="8022" actId="2696"/>
        <pc:sldMkLst>
          <pc:docMk/>
          <pc:sldMk cId="3697095877" sldId="665"/>
        </pc:sldMkLst>
      </pc:sldChg>
      <pc:sldChg chg="addSp delSp modSp new del mod">
        <pc:chgData name="Mohammed Fasha" userId="cc64f42d-a1a6-4f08-b97b-0c37f877119f" providerId="ADAL" clId="{E5645173-9704-44B4-82F5-EF2938BAEEFE}" dt="2025-05-13T04:16:36.590" v="8022" actId="2696"/>
        <pc:sldMkLst>
          <pc:docMk/>
          <pc:sldMk cId="3236109989" sldId="666"/>
        </pc:sldMkLst>
      </pc:sldChg>
      <pc:sldChg chg="add del">
        <pc:chgData name="Mohammed Fasha" userId="cc64f42d-a1a6-4f08-b97b-0c37f877119f" providerId="ADAL" clId="{E5645173-9704-44B4-82F5-EF2938BAEEFE}" dt="2025-05-13T04:17:29.483" v="8044" actId="2696"/>
        <pc:sldMkLst>
          <pc:docMk/>
          <pc:sldMk cId="3409809891" sldId="666"/>
        </pc:sldMkLst>
      </pc:sldChg>
      <pc:sldChg chg="add del">
        <pc:chgData name="Mohammed Fasha" userId="cc64f42d-a1a6-4f08-b97b-0c37f877119f" providerId="ADAL" clId="{E5645173-9704-44B4-82F5-EF2938BAEEFE}" dt="2025-05-13T04:17:29.483" v="8044" actId="2696"/>
        <pc:sldMkLst>
          <pc:docMk/>
          <pc:sldMk cId="1041566495" sldId="667"/>
        </pc:sldMkLst>
      </pc:sldChg>
      <pc:sldChg chg="addSp delSp modSp new del mod">
        <pc:chgData name="Mohammed Fasha" userId="cc64f42d-a1a6-4f08-b97b-0c37f877119f" providerId="ADAL" clId="{E5645173-9704-44B4-82F5-EF2938BAEEFE}" dt="2025-05-13T04:16:36.590" v="8022" actId="2696"/>
        <pc:sldMkLst>
          <pc:docMk/>
          <pc:sldMk cId="1617682830" sldId="667"/>
        </pc:sldMkLst>
      </pc:sldChg>
      <pc:sldChg chg="addSp delSp modSp new del mod modClrScheme chgLayout">
        <pc:chgData name="Mohammed Fasha" userId="cc64f42d-a1a6-4f08-b97b-0c37f877119f" providerId="ADAL" clId="{E5645173-9704-44B4-82F5-EF2938BAEEFE}" dt="2025-05-16T12:38:01.108" v="10360" actId="47"/>
        <pc:sldMkLst>
          <pc:docMk/>
          <pc:sldMk cId="1130691975" sldId="668"/>
        </pc:sldMkLst>
      </pc:sldChg>
      <pc:sldChg chg="add del">
        <pc:chgData name="Mohammed Fasha" userId="cc64f42d-a1a6-4f08-b97b-0c37f877119f" providerId="ADAL" clId="{E5645173-9704-44B4-82F5-EF2938BAEEFE}" dt="2025-05-13T04:17:29.483" v="8044" actId="2696"/>
        <pc:sldMkLst>
          <pc:docMk/>
          <pc:sldMk cId="867562137" sldId="669"/>
        </pc:sldMkLst>
      </pc:sldChg>
      <pc:sldChg chg="addSp delSp modSp new del mod ord">
        <pc:chgData name="Mohammed Fasha" userId="cc64f42d-a1a6-4f08-b97b-0c37f877119f" providerId="ADAL" clId="{E5645173-9704-44B4-82F5-EF2938BAEEFE}" dt="2025-05-13T04:16:36.590" v="8022" actId="2696"/>
        <pc:sldMkLst>
          <pc:docMk/>
          <pc:sldMk cId="2156234030" sldId="669"/>
        </pc:sldMkLst>
      </pc:sldChg>
      <pc:sldChg chg="add del">
        <pc:chgData name="Mohammed Fasha" userId="cc64f42d-a1a6-4f08-b97b-0c37f877119f" providerId="ADAL" clId="{E5645173-9704-44B4-82F5-EF2938BAEEFE}" dt="2025-05-13T04:17:29.483" v="8044" actId="2696"/>
        <pc:sldMkLst>
          <pc:docMk/>
          <pc:sldMk cId="2581997009" sldId="670"/>
        </pc:sldMkLst>
      </pc:sldChg>
      <pc:sldChg chg="addSp delSp modSp new del mod ord">
        <pc:chgData name="Mohammed Fasha" userId="cc64f42d-a1a6-4f08-b97b-0c37f877119f" providerId="ADAL" clId="{E5645173-9704-44B4-82F5-EF2938BAEEFE}" dt="2025-05-13T04:16:36.590" v="8022" actId="2696"/>
        <pc:sldMkLst>
          <pc:docMk/>
          <pc:sldMk cId="3417109873" sldId="670"/>
        </pc:sldMkLst>
      </pc:sldChg>
      <pc:sldChg chg="modSp new del mod">
        <pc:chgData name="Mohammed Fasha" userId="cc64f42d-a1a6-4f08-b97b-0c37f877119f" providerId="ADAL" clId="{E5645173-9704-44B4-82F5-EF2938BAEEFE}" dt="2025-05-16T12:38:01.108" v="10360" actId="47"/>
        <pc:sldMkLst>
          <pc:docMk/>
          <pc:sldMk cId="1238860211" sldId="671"/>
        </pc:sldMkLst>
      </pc:sldChg>
      <pc:sldChg chg="addSp modSp add del mod">
        <pc:chgData name="Mohammed Fasha" userId="cc64f42d-a1a6-4f08-b97b-0c37f877119f" providerId="ADAL" clId="{E5645173-9704-44B4-82F5-EF2938BAEEFE}" dt="2025-05-16T12:38:01.108" v="10360" actId="47"/>
        <pc:sldMkLst>
          <pc:docMk/>
          <pc:sldMk cId="1529724465" sldId="672"/>
        </pc:sldMkLst>
      </pc:sldChg>
      <pc:sldChg chg="modSp add del mod ord">
        <pc:chgData name="Mohammed Fasha" userId="cc64f42d-a1a6-4f08-b97b-0c37f877119f" providerId="ADAL" clId="{E5645173-9704-44B4-82F5-EF2938BAEEFE}" dt="2025-05-16T12:38:01.108" v="10360" actId="47"/>
        <pc:sldMkLst>
          <pc:docMk/>
          <pc:sldMk cId="2044365675" sldId="673"/>
        </pc:sldMkLst>
      </pc:sldChg>
      <pc:sldChg chg="addSp modSp add del mod ord">
        <pc:chgData name="Mohammed Fasha" userId="cc64f42d-a1a6-4f08-b97b-0c37f877119f" providerId="ADAL" clId="{E5645173-9704-44B4-82F5-EF2938BAEEFE}" dt="2025-05-16T12:38:01.108" v="10360" actId="47"/>
        <pc:sldMkLst>
          <pc:docMk/>
          <pc:sldMk cId="2949069065" sldId="674"/>
        </pc:sldMkLst>
      </pc:sldChg>
      <pc:sldChg chg="addSp modSp add del mod">
        <pc:chgData name="Mohammed Fasha" userId="cc64f42d-a1a6-4f08-b97b-0c37f877119f" providerId="ADAL" clId="{E5645173-9704-44B4-82F5-EF2938BAEEFE}" dt="2025-05-16T12:38:01.108" v="10360" actId="47"/>
        <pc:sldMkLst>
          <pc:docMk/>
          <pc:sldMk cId="1095006679" sldId="675"/>
        </pc:sldMkLst>
      </pc:sldChg>
      <pc:sldChg chg="modSp add del mod">
        <pc:chgData name="Mohammed Fasha" userId="cc64f42d-a1a6-4f08-b97b-0c37f877119f" providerId="ADAL" clId="{E5645173-9704-44B4-82F5-EF2938BAEEFE}" dt="2025-05-16T12:38:01.108" v="10360" actId="47"/>
        <pc:sldMkLst>
          <pc:docMk/>
          <pc:sldMk cId="4261432835" sldId="676"/>
        </pc:sldMkLst>
      </pc:sldChg>
      <pc:sldChg chg="addSp delSp modSp new del mod modClrScheme chgLayout">
        <pc:chgData name="Mohammed Fasha" userId="cc64f42d-a1a6-4f08-b97b-0c37f877119f" providerId="ADAL" clId="{E5645173-9704-44B4-82F5-EF2938BAEEFE}" dt="2025-05-16T12:38:01.108" v="10360" actId="47"/>
        <pc:sldMkLst>
          <pc:docMk/>
          <pc:sldMk cId="3080740700" sldId="677"/>
        </pc:sldMkLst>
      </pc:sldChg>
      <pc:sldChg chg="modSp new del mod">
        <pc:chgData name="Mohammed Fasha" userId="cc64f42d-a1a6-4f08-b97b-0c37f877119f" providerId="ADAL" clId="{E5645173-9704-44B4-82F5-EF2938BAEEFE}" dt="2025-05-16T12:38:01.108" v="10360" actId="47"/>
        <pc:sldMkLst>
          <pc:docMk/>
          <pc:sldMk cId="3044814349" sldId="678"/>
        </pc:sldMkLst>
      </pc:sldChg>
      <pc:sldChg chg="modSp new del mod">
        <pc:chgData name="Mohammed Fasha" userId="cc64f42d-a1a6-4f08-b97b-0c37f877119f" providerId="ADAL" clId="{E5645173-9704-44B4-82F5-EF2938BAEEFE}" dt="2025-05-16T12:38:01.108" v="10360" actId="47"/>
        <pc:sldMkLst>
          <pc:docMk/>
          <pc:sldMk cId="2118525643" sldId="679"/>
        </pc:sldMkLst>
      </pc:sldChg>
      <pc:sldChg chg="modSp new del mod">
        <pc:chgData name="Mohammed Fasha" userId="cc64f42d-a1a6-4f08-b97b-0c37f877119f" providerId="ADAL" clId="{E5645173-9704-44B4-82F5-EF2938BAEEFE}" dt="2025-05-16T12:38:01.108" v="10360" actId="47"/>
        <pc:sldMkLst>
          <pc:docMk/>
          <pc:sldMk cId="2373655400" sldId="680"/>
        </pc:sldMkLst>
      </pc:sldChg>
      <pc:sldChg chg="modSp new del mod">
        <pc:chgData name="Mohammed Fasha" userId="cc64f42d-a1a6-4f08-b97b-0c37f877119f" providerId="ADAL" clId="{E5645173-9704-44B4-82F5-EF2938BAEEFE}" dt="2025-05-16T12:38:01.108" v="10360" actId="47"/>
        <pc:sldMkLst>
          <pc:docMk/>
          <pc:sldMk cId="2986748904" sldId="681"/>
        </pc:sldMkLst>
      </pc:sldChg>
      <pc:sldChg chg="addSp delSp modSp new del mod">
        <pc:chgData name="Mohammed Fasha" userId="cc64f42d-a1a6-4f08-b97b-0c37f877119f" providerId="ADAL" clId="{E5645173-9704-44B4-82F5-EF2938BAEEFE}" dt="2025-05-16T12:38:01.108" v="10360" actId="47"/>
        <pc:sldMkLst>
          <pc:docMk/>
          <pc:sldMk cId="1979148739" sldId="682"/>
        </pc:sldMkLst>
      </pc:sldChg>
      <pc:sldChg chg="addSp modSp new del mod">
        <pc:chgData name="Mohammed Fasha" userId="cc64f42d-a1a6-4f08-b97b-0c37f877119f" providerId="ADAL" clId="{E5645173-9704-44B4-82F5-EF2938BAEEFE}" dt="2025-05-15T03:44:28.241" v="9114" actId="47"/>
        <pc:sldMkLst>
          <pc:docMk/>
          <pc:sldMk cId="507074563" sldId="683"/>
        </pc:sldMkLst>
      </pc:sldChg>
      <pc:sldChg chg="addSp modSp new del mod">
        <pc:chgData name="Mohammed Fasha" userId="cc64f42d-a1a6-4f08-b97b-0c37f877119f" providerId="ADAL" clId="{E5645173-9704-44B4-82F5-EF2938BAEEFE}" dt="2025-05-15T03:44:28.943" v="9115" actId="47"/>
        <pc:sldMkLst>
          <pc:docMk/>
          <pc:sldMk cId="3212368229" sldId="684"/>
        </pc:sldMkLst>
      </pc:sldChg>
      <pc:sldChg chg="addSp modSp new del mod">
        <pc:chgData name="Mohammed Fasha" userId="cc64f42d-a1a6-4f08-b97b-0c37f877119f" providerId="ADAL" clId="{E5645173-9704-44B4-82F5-EF2938BAEEFE}" dt="2025-05-15T03:44:30.863" v="9116" actId="47"/>
        <pc:sldMkLst>
          <pc:docMk/>
          <pc:sldMk cId="973337561" sldId="685"/>
        </pc:sldMkLst>
      </pc:sldChg>
      <pc:sldChg chg="addSp modSp new del mod">
        <pc:chgData name="Mohammed Fasha" userId="cc64f42d-a1a6-4f08-b97b-0c37f877119f" providerId="ADAL" clId="{E5645173-9704-44B4-82F5-EF2938BAEEFE}" dt="2025-05-15T03:44:37.284" v="9117" actId="47"/>
        <pc:sldMkLst>
          <pc:docMk/>
          <pc:sldMk cId="157544229" sldId="686"/>
        </pc:sldMkLst>
      </pc:sldChg>
      <pc:sldChg chg="addSp delSp modSp add del mod">
        <pc:chgData name="Mohammed Fasha" userId="cc64f42d-a1a6-4f08-b97b-0c37f877119f" providerId="ADAL" clId="{E5645173-9704-44B4-82F5-EF2938BAEEFE}" dt="2025-05-15T03:06:29.516" v="8847" actId="2696"/>
        <pc:sldMkLst>
          <pc:docMk/>
          <pc:sldMk cId="919681820" sldId="687"/>
        </pc:sldMkLst>
      </pc:sldChg>
      <pc:sldChg chg="addSp delSp modSp add del mod">
        <pc:chgData name="Mohammed Fasha" userId="cc64f42d-a1a6-4f08-b97b-0c37f877119f" providerId="ADAL" clId="{E5645173-9704-44B4-82F5-EF2938BAEEFE}" dt="2025-05-16T12:38:01.108" v="10360" actId="47"/>
        <pc:sldMkLst>
          <pc:docMk/>
          <pc:sldMk cId="2155320504" sldId="687"/>
        </pc:sldMkLst>
      </pc:sldChg>
      <pc:sldChg chg="addSp delSp modSp new del mod">
        <pc:chgData name="Mohammed Fasha" userId="cc64f42d-a1a6-4f08-b97b-0c37f877119f" providerId="ADAL" clId="{E5645173-9704-44B4-82F5-EF2938BAEEFE}" dt="2025-05-15T03:06:22.514" v="8846" actId="2696"/>
        <pc:sldMkLst>
          <pc:docMk/>
          <pc:sldMk cId="1456883162" sldId="688"/>
        </pc:sldMkLst>
      </pc:sldChg>
      <pc:sldChg chg="addSp delSp modSp new del mod modClrScheme chgLayout">
        <pc:chgData name="Mohammed Fasha" userId="cc64f42d-a1a6-4f08-b97b-0c37f877119f" providerId="ADAL" clId="{E5645173-9704-44B4-82F5-EF2938BAEEFE}" dt="2025-05-15T03:44:24.081" v="9108" actId="47"/>
        <pc:sldMkLst>
          <pc:docMk/>
          <pc:sldMk cId="2878195168" sldId="689"/>
        </pc:sldMkLst>
      </pc:sldChg>
      <pc:sldChg chg="addSp delSp modSp new del mod">
        <pc:chgData name="Mohammed Fasha" userId="cc64f42d-a1a6-4f08-b97b-0c37f877119f" providerId="ADAL" clId="{E5645173-9704-44B4-82F5-EF2938BAEEFE}" dt="2025-05-15T03:44:25.311" v="9110" actId="47"/>
        <pc:sldMkLst>
          <pc:docMk/>
          <pc:sldMk cId="799240502" sldId="690"/>
        </pc:sldMkLst>
      </pc:sldChg>
      <pc:sldChg chg="addSp delSp modSp new del mod modClrScheme chgLayout">
        <pc:chgData name="Mohammed Fasha" userId="cc64f42d-a1a6-4f08-b97b-0c37f877119f" providerId="ADAL" clId="{E5645173-9704-44B4-82F5-EF2938BAEEFE}" dt="2025-05-13T04:18:24.750" v="8045" actId="47"/>
        <pc:sldMkLst>
          <pc:docMk/>
          <pc:sldMk cId="1517985819" sldId="690"/>
        </pc:sldMkLst>
      </pc:sldChg>
      <pc:sldChg chg="addSp modSp new del mod">
        <pc:chgData name="Mohammed Fasha" userId="cc64f42d-a1a6-4f08-b97b-0c37f877119f" providerId="ADAL" clId="{E5645173-9704-44B4-82F5-EF2938BAEEFE}" dt="2025-05-15T03:44:25.816" v="9111" actId="47"/>
        <pc:sldMkLst>
          <pc:docMk/>
          <pc:sldMk cId="2017790746" sldId="691"/>
        </pc:sldMkLst>
      </pc:sldChg>
      <pc:sldChg chg="addSp delSp modSp new del mod">
        <pc:chgData name="Mohammed Fasha" userId="cc64f42d-a1a6-4f08-b97b-0c37f877119f" providerId="ADAL" clId="{E5645173-9704-44B4-82F5-EF2938BAEEFE}" dt="2025-05-15T03:06:29.516" v="8847" actId="2696"/>
        <pc:sldMkLst>
          <pc:docMk/>
          <pc:sldMk cId="3233486684" sldId="692"/>
        </pc:sldMkLst>
      </pc:sldChg>
      <pc:sldChg chg="add del">
        <pc:chgData name="Mohammed Fasha" userId="cc64f42d-a1a6-4f08-b97b-0c37f877119f" providerId="ADAL" clId="{E5645173-9704-44B4-82F5-EF2938BAEEFE}" dt="2025-05-15T03:07:28.965" v="8852" actId="2696"/>
        <pc:sldMkLst>
          <pc:docMk/>
          <pc:sldMk cId="3290929682" sldId="692"/>
        </pc:sldMkLst>
      </pc:sldChg>
      <pc:sldChg chg="new del">
        <pc:chgData name="Mohammed Fasha" userId="cc64f42d-a1a6-4f08-b97b-0c37f877119f" providerId="ADAL" clId="{E5645173-9704-44B4-82F5-EF2938BAEEFE}" dt="2025-05-13T04:32:20.630" v="8175" actId="2696"/>
        <pc:sldMkLst>
          <pc:docMk/>
          <pc:sldMk cId="876653955" sldId="693"/>
        </pc:sldMkLst>
      </pc:sldChg>
      <pc:sldChg chg="modSp new del mod">
        <pc:chgData name="Mohammed Fasha" userId="cc64f42d-a1a6-4f08-b97b-0c37f877119f" providerId="ADAL" clId="{E5645173-9704-44B4-82F5-EF2938BAEEFE}" dt="2025-05-15T05:03:43.250" v="9980" actId="47"/>
        <pc:sldMkLst>
          <pc:docMk/>
          <pc:sldMk cId="2117929459" sldId="693"/>
        </pc:sldMkLst>
      </pc:sldChg>
      <pc:sldChg chg="addSp delSp modSp new del mod">
        <pc:chgData name="Mohammed Fasha" userId="cc64f42d-a1a6-4f08-b97b-0c37f877119f" providerId="ADAL" clId="{E5645173-9704-44B4-82F5-EF2938BAEEFE}" dt="2025-05-15T05:03:47.807" v="9982" actId="47"/>
        <pc:sldMkLst>
          <pc:docMk/>
          <pc:sldMk cId="2376017373" sldId="694"/>
        </pc:sldMkLst>
      </pc:sldChg>
      <pc:sldChg chg="addSp delSp modSp add del mod">
        <pc:chgData name="Mohammed Fasha" userId="cc64f42d-a1a6-4f08-b97b-0c37f877119f" providerId="ADAL" clId="{E5645173-9704-44B4-82F5-EF2938BAEEFE}" dt="2025-05-15T05:06:00.536" v="10007" actId="2696"/>
        <pc:sldMkLst>
          <pc:docMk/>
          <pc:sldMk cId="853811646" sldId="695"/>
        </pc:sldMkLst>
      </pc:sldChg>
      <pc:sldChg chg="modSp add del mod">
        <pc:chgData name="Mohammed Fasha" userId="cc64f42d-a1a6-4f08-b97b-0c37f877119f" providerId="ADAL" clId="{E5645173-9704-44B4-82F5-EF2938BAEEFE}" dt="2025-05-16T12:38:01.108" v="10360" actId="47"/>
        <pc:sldMkLst>
          <pc:docMk/>
          <pc:sldMk cId="1997715966" sldId="695"/>
        </pc:sldMkLst>
      </pc:sldChg>
      <pc:sldChg chg="addSp delSp modSp add del mod">
        <pc:chgData name="Mohammed Fasha" userId="cc64f42d-a1a6-4f08-b97b-0c37f877119f" providerId="ADAL" clId="{E5645173-9704-44B4-82F5-EF2938BAEEFE}" dt="2025-05-15T05:08:24.971" v="10021" actId="2696"/>
        <pc:sldMkLst>
          <pc:docMk/>
          <pc:sldMk cId="3560076926" sldId="696"/>
        </pc:sldMkLst>
      </pc:sldChg>
      <pc:sldChg chg="modSp add del mod ord">
        <pc:chgData name="Mohammed Fasha" userId="cc64f42d-a1a6-4f08-b97b-0c37f877119f" providerId="ADAL" clId="{E5645173-9704-44B4-82F5-EF2938BAEEFE}" dt="2025-05-15T05:03:45.057" v="9981" actId="47"/>
        <pc:sldMkLst>
          <pc:docMk/>
          <pc:sldMk cId="1891835302" sldId="697"/>
        </pc:sldMkLst>
      </pc:sldChg>
      <pc:sldChg chg="add del">
        <pc:chgData name="Mohammed Fasha" userId="cc64f42d-a1a6-4f08-b97b-0c37f877119f" providerId="ADAL" clId="{E5645173-9704-44B4-82F5-EF2938BAEEFE}" dt="2025-05-15T05:04:02.965" v="9983" actId="47"/>
        <pc:sldMkLst>
          <pc:docMk/>
          <pc:sldMk cId="3315712635" sldId="698"/>
        </pc:sldMkLst>
      </pc:sldChg>
      <pc:sldChg chg="add del">
        <pc:chgData name="Mohammed Fasha" userId="cc64f42d-a1a6-4f08-b97b-0c37f877119f" providerId="ADAL" clId="{E5645173-9704-44B4-82F5-EF2938BAEEFE}" dt="2025-05-15T05:04:03.928" v="9984" actId="47"/>
        <pc:sldMkLst>
          <pc:docMk/>
          <pc:sldMk cId="3344534009" sldId="699"/>
        </pc:sldMkLst>
      </pc:sldChg>
      <pc:sldChg chg="add del">
        <pc:chgData name="Mohammed Fasha" userId="cc64f42d-a1a6-4f08-b97b-0c37f877119f" providerId="ADAL" clId="{E5645173-9704-44B4-82F5-EF2938BAEEFE}" dt="2025-05-15T05:04:07.181" v="9987" actId="47"/>
        <pc:sldMkLst>
          <pc:docMk/>
          <pc:sldMk cId="3408996238" sldId="700"/>
        </pc:sldMkLst>
      </pc:sldChg>
      <pc:sldChg chg="add del">
        <pc:chgData name="Mohammed Fasha" userId="cc64f42d-a1a6-4f08-b97b-0c37f877119f" providerId="ADAL" clId="{E5645173-9704-44B4-82F5-EF2938BAEEFE}" dt="2025-05-15T05:04:09.032" v="9988" actId="47"/>
        <pc:sldMkLst>
          <pc:docMk/>
          <pc:sldMk cId="2399720787" sldId="701"/>
        </pc:sldMkLst>
      </pc:sldChg>
      <pc:sldChg chg="addSp modSp new add del mod">
        <pc:chgData name="Mohammed Fasha" userId="cc64f42d-a1a6-4f08-b97b-0c37f877119f" providerId="ADAL" clId="{E5645173-9704-44B4-82F5-EF2938BAEEFE}" dt="2025-05-16T12:38:01.108" v="10360" actId="47"/>
        <pc:sldMkLst>
          <pc:docMk/>
          <pc:sldMk cId="2070453294" sldId="702"/>
        </pc:sldMkLst>
      </pc:sldChg>
      <pc:sldChg chg="addSp delSp modSp new add del mod">
        <pc:chgData name="Mohammed Fasha" userId="cc64f42d-a1a6-4f08-b97b-0c37f877119f" providerId="ADAL" clId="{E5645173-9704-44B4-82F5-EF2938BAEEFE}" dt="2025-05-15T04:51:45.334" v="9648" actId="2696"/>
        <pc:sldMkLst>
          <pc:docMk/>
          <pc:sldMk cId="2475640876" sldId="703"/>
        </pc:sldMkLst>
      </pc:sldChg>
      <pc:sldChg chg="modSp add del mod">
        <pc:chgData name="Mohammed Fasha" userId="cc64f42d-a1a6-4f08-b97b-0c37f877119f" providerId="ADAL" clId="{E5645173-9704-44B4-82F5-EF2938BAEEFE}" dt="2025-05-16T12:38:01.108" v="10360" actId="47"/>
        <pc:sldMkLst>
          <pc:docMk/>
          <pc:sldMk cId="647613634" sldId="704"/>
        </pc:sldMkLst>
      </pc:sldChg>
      <pc:sldChg chg="add del">
        <pc:chgData name="Mohammed Fasha" userId="cc64f42d-a1a6-4f08-b97b-0c37f877119f" providerId="ADAL" clId="{E5645173-9704-44B4-82F5-EF2938BAEEFE}" dt="2025-05-15T04:18:02.009" v="9324"/>
        <pc:sldMkLst>
          <pc:docMk/>
          <pc:sldMk cId="3563722005" sldId="704"/>
        </pc:sldMkLst>
      </pc:sldChg>
      <pc:sldChg chg="modSp add del mod ord">
        <pc:chgData name="Mohammed Fasha" userId="cc64f42d-a1a6-4f08-b97b-0c37f877119f" providerId="ADAL" clId="{E5645173-9704-44B4-82F5-EF2938BAEEFE}" dt="2025-05-15T04:51:28.783" v="9642" actId="47"/>
        <pc:sldMkLst>
          <pc:docMk/>
          <pc:sldMk cId="3336284823" sldId="705"/>
        </pc:sldMkLst>
      </pc:sldChg>
      <pc:sldChg chg="addSp delSp modSp add del mod">
        <pc:chgData name="Mohammed Fasha" userId="cc64f42d-a1a6-4f08-b97b-0c37f877119f" providerId="ADAL" clId="{E5645173-9704-44B4-82F5-EF2938BAEEFE}" dt="2025-05-16T12:38:01.108" v="10360" actId="47"/>
        <pc:sldMkLst>
          <pc:docMk/>
          <pc:sldMk cId="2545303620" sldId="706"/>
        </pc:sldMkLst>
      </pc:sldChg>
      <pc:sldChg chg="addSp delSp modSp new del mod">
        <pc:chgData name="Mohammed Fasha" userId="cc64f42d-a1a6-4f08-b97b-0c37f877119f" providerId="ADAL" clId="{E5645173-9704-44B4-82F5-EF2938BAEEFE}" dt="2025-05-15T04:22:59.450" v="9377" actId="2696"/>
        <pc:sldMkLst>
          <pc:docMk/>
          <pc:sldMk cId="1010297705" sldId="707"/>
        </pc:sldMkLst>
      </pc:sldChg>
      <pc:sldChg chg="addSp delSp modSp add del mod ord">
        <pc:chgData name="Mohammed Fasha" userId="cc64f42d-a1a6-4f08-b97b-0c37f877119f" providerId="ADAL" clId="{E5645173-9704-44B4-82F5-EF2938BAEEFE}" dt="2025-05-16T12:38:01.108" v="10360" actId="47"/>
        <pc:sldMkLst>
          <pc:docMk/>
          <pc:sldMk cId="782701115" sldId="708"/>
        </pc:sldMkLst>
      </pc:sldChg>
      <pc:sldChg chg="addSp delSp modSp add del mod">
        <pc:chgData name="Mohammed Fasha" userId="cc64f42d-a1a6-4f08-b97b-0c37f877119f" providerId="ADAL" clId="{E5645173-9704-44B4-82F5-EF2938BAEEFE}" dt="2025-05-15T04:25:38.988" v="9505" actId="2696"/>
        <pc:sldMkLst>
          <pc:docMk/>
          <pc:sldMk cId="2326323268" sldId="709"/>
        </pc:sldMkLst>
      </pc:sldChg>
      <pc:sldChg chg="addSp delSp modSp new del mod">
        <pc:chgData name="Mohammed Fasha" userId="cc64f42d-a1a6-4f08-b97b-0c37f877119f" providerId="ADAL" clId="{E5645173-9704-44B4-82F5-EF2938BAEEFE}" dt="2025-05-15T05:03:39.779" v="9979" actId="2696"/>
        <pc:sldMkLst>
          <pc:docMk/>
          <pc:sldMk cId="3084174879" sldId="710"/>
        </pc:sldMkLst>
      </pc:sldChg>
      <pc:sldChg chg="add del">
        <pc:chgData name="Mohammed Fasha" userId="cc64f42d-a1a6-4f08-b97b-0c37f877119f" providerId="ADAL" clId="{E5645173-9704-44B4-82F5-EF2938BAEEFE}" dt="2025-05-13T05:14:44.513" v="8453" actId="2696"/>
        <pc:sldMkLst>
          <pc:docMk/>
          <pc:sldMk cId="3342476344" sldId="710"/>
        </pc:sldMkLst>
      </pc:sldChg>
      <pc:sldChg chg="addSp modSp add del mod">
        <pc:chgData name="Mohammed Fasha" userId="cc64f42d-a1a6-4f08-b97b-0c37f877119f" providerId="ADAL" clId="{E5645173-9704-44B4-82F5-EF2938BAEEFE}" dt="2025-05-16T12:38:01.108" v="10360" actId="47"/>
        <pc:sldMkLst>
          <pc:docMk/>
          <pc:sldMk cId="4029013846" sldId="710"/>
        </pc:sldMkLst>
      </pc:sldChg>
      <pc:sldChg chg="delSp add del mod">
        <pc:chgData name="Mohammed Fasha" userId="cc64f42d-a1a6-4f08-b97b-0c37f877119f" providerId="ADAL" clId="{E5645173-9704-44B4-82F5-EF2938BAEEFE}" dt="2025-05-15T05:05:20.218" v="10005" actId="2696"/>
        <pc:sldMkLst>
          <pc:docMk/>
          <pc:sldMk cId="1452792325" sldId="711"/>
        </pc:sldMkLst>
      </pc:sldChg>
      <pc:sldChg chg="add del">
        <pc:chgData name="Mohammed Fasha" userId="cc64f42d-a1a6-4f08-b97b-0c37f877119f" providerId="ADAL" clId="{E5645173-9704-44B4-82F5-EF2938BAEEFE}" dt="2025-05-13T05:14:45.516" v="8454" actId="2696"/>
        <pc:sldMkLst>
          <pc:docMk/>
          <pc:sldMk cId="1759725919" sldId="711"/>
        </pc:sldMkLst>
      </pc:sldChg>
      <pc:sldChg chg="addSp delSp modSp new add del mod modClrScheme chgLayout">
        <pc:chgData name="Mohammed Fasha" userId="cc64f42d-a1a6-4f08-b97b-0c37f877119f" providerId="ADAL" clId="{E5645173-9704-44B4-82F5-EF2938BAEEFE}" dt="2025-05-15T05:03:39.779" v="9979" actId="2696"/>
        <pc:sldMkLst>
          <pc:docMk/>
          <pc:sldMk cId="2104181066" sldId="711"/>
        </pc:sldMkLst>
      </pc:sldChg>
      <pc:sldChg chg="modSp new del mod">
        <pc:chgData name="Mohammed Fasha" userId="cc64f42d-a1a6-4f08-b97b-0c37f877119f" providerId="ADAL" clId="{E5645173-9704-44B4-82F5-EF2938BAEEFE}" dt="2025-05-15T03:48:15.794" v="9125" actId="47"/>
        <pc:sldMkLst>
          <pc:docMk/>
          <pc:sldMk cId="3497961675" sldId="712"/>
        </pc:sldMkLst>
      </pc:sldChg>
      <pc:sldChg chg="new del">
        <pc:chgData name="Mohammed Fasha" userId="cc64f42d-a1a6-4f08-b97b-0c37f877119f" providerId="ADAL" clId="{E5645173-9704-44B4-82F5-EF2938BAEEFE}" dt="2025-05-13T05:28:29.434" v="8565" actId="47"/>
        <pc:sldMkLst>
          <pc:docMk/>
          <pc:sldMk cId="3580386676" sldId="712"/>
        </pc:sldMkLst>
      </pc:sldChg>
      <pc:sldChg chg="addSp modSp new del mod">
        <pc:chgData name="Mohammed Fasha" userId="cc64f42d-a1a6-4f08-b97b-0c37f877119f" providerId="ADAL" clId="{E5645173-9704-44B4-82F5-EF2938BAEEFE}" dt="2025-05-15T03:48:17.117" v="9126" actId="47"/>
        <pc:sldMkLst>
          <pc:docMk/>
          <pc:sldMk cId="2643433516" sldId="713"/>
        </pc:sldMkLst>
      </pc:sldChg>
      <pc:sldChg chg="modSp new del mod">
        <pc:chgData name="Mohammed Fasha" userId="cc64f42d-a1a6-4f08-b97b-0c37f877119f" providerId="ADAL" clId="{E5645173-9704-44B4-82F5-EF2938BAEEFE}" dt="2025-05-15T03:48:24.592" v="9127" actId="47"/>
        <pc:sldMkLst>
          <pc:docMk/>
          <pc:sldMk cId="2312988780" sldId="714"/>
        </pc:sldMkLst>
      </pc:sldChg>
      <pc:sldChg chg="addSp delSp modSp new del mod">
        <pc:chgData name="Mohammed Fasha" userId="cc64f42d-a1a6-4f08-b97b-0c37f877119f" providerId="ADAL" clId="{E5645173-9704-44B4-82F5-EF2938BAEEFE}" dt="2025-05-16T12:38:01.108" v="10360" actId="47"/>
        <pc:sldMkLst>
          <pc:docMk/>
          <pc:sldMk cId="4130632559" sldId="715"/>
        </pc:sldMkLst>
      </pc:sldChg>
      <pc:sldChg chg="addSp delSp modSp new del mod">
        <pc:chgData name="Mohammed Fasha" userId="cc64f42d-a1a6-4f08-b97b-0c37f877119f" providerId="ADAL" clId="{E5645173-9704-44B4-82F5-EF2938BAEEFE}" dt="2025-05-16T12:38:01.108" v="10360" actId="47"/>
        <pc:sldMkLst>
          <pc:docMk/>
          <pc:sldMk cId="277367995" sldId="716"/>
        </pc:sldMkLst>
      </pc:sldChg>
      <pc:sldChg chg="add del">
        <pc:chgData name="Mohammed Fasha" userId="cc64f42d-a1a6-4f08-b97b-0c37f877119f" providerId="ADAL" clId="{E5645173-9704-44B4-82F5-EF2938BAEEFE}" dt="2025-05-15T02:59:04.775" v="8692"/>
        <pc:sldMkLst>
          <pc:docMk/>
          <pc:sldMk cId="3569364375" sldId="716"/>
        </pc:sldMkLst>
      </pc:sldChg>
      <pc:sldChg chg="addSp delSp modSp add del mod">
        <pc:chgData name="Mohammed Fasha" userId="cc64f42d-a1a6-4f08-b97b-0c37f877119f" providerId="ADAL" clId="{E5645173-9704-44B4-82F5-EF2938BAEEFE}" dt="2025-05-16T12:38:01.108" v="10360" actId="47"/>
        <pc:sldMkLst>
          <pc:docMk/>
          <pc:sldMk cId="1531923922" sldId="717"/>
        </pc:sldMkLst>
      </pc:sldChg>
      <pc:sldChg chg="add del">
        <pc:chgData name="Mohammed Fasha" userId="cc64f42d-a1a6-4f08-b97b-0c37f877119f" providerId="ADAL" clId="{E5645173-9704-44B4-82F5-EF2938BAEEFE}" dt="2025-05-15T02:59:04.348" v="8691"/>
        <pc:sldMkLst>
          <pc:docMk/>
          <pc:sldMk cId="2440599762" sldId="717"/>
        </pc:sldMkLst>
      </pc:sldChg>
      <pc:sldChg chg="add del">
        <pc:chgData name="Mohammed Fasha" userId="cc64f42d-a1a6-4f08-b97b-0c37f877119f" providerId="ADAL" clId="{E5645173-9704-44B4-82F5-EF2938BAEEFE}" dt="2025-05-15T02:59:04.170" v="8690"/>
        <pc:sldMkLst>
          <pc:docMk/>
          <pc:sldMk cId="1037553138" sldId="718"/>
        </pc:sldMkLst>
      </pc:sldChg>
      <pc:sldChg chg="addSp delSp modSp add del mod">
        <pc:chgData name="Mohammed Fasha" userId="cc64f42d-a1a6-4f08-b97b-0c37f877119f" providerId="ADAL" clId="{E5645173-9704-44B4-82F5-EF2938BAEEFE}" dt="2025-05-16T12:38:01.108" v="10360" actId="47"/>
        <pc:sldMkLst>
          <pc:docMk/>
          <pc:sldMk cId="2103253655" sldId="718"/>
        </pc:sldMkLst>
      </pc:sldChg>
      <pc:sldChg chg="modSp add del mod">
        <pc:chgData name="Mohammed Fasha" userId="cc64f42d-a1a6-4f08-b97b-0c37f877119f" providerId="ADAL" clId="{E5645173-9704-44B4-82F5-EF2938BAEEFE}" dt="2025-05-15T03:42:22.921" v="9096" actId="2696"/>
        <pc:sldMkLst>
          <pc:docMk/>
          <pc:sldMk cId="430989504" sldId="719"/>
        </pc:sldMkLst>
      </pc:sldChg>
      <pc:sldChg chg="addSp delSp modSp new add del mod">
        <pc:chgData name="Mohammed Fasha" userId="cc64f42d-a1a6-4f08-b97b-0c37f877119f" providerId="ADAL" clId="{E5645173-9704-44B4-82F5-EF2938BAEEFE}" dt="2025-05-16T12:38:01.108" v="10360" actId="47"/>
        <pc:sldMkLst>
          <pc:docMk/>
          <pc:sldMk cId="3040149122" sldId="720"/>
        </pc:sldMkLst>
      </pc:sldChg>
      <pc:sldChg chg="modSp new del mod">
        <pc:chgData name="Mohammed Fasha" userId="cc64f42d-a1a6-4f08-b97b-0c37f877119f" providerId="ADAL" clId="{E5645173-9704-44B4-82F5-EF2938BAEEFE}" dt="2025-05-16T12:38:01.108" v="10360" actId="47"/>
        <pc:sldMkLst>
          <pc:docMk/>
          <pc:sldMk cId="2606999944" sldId="721"/>
        </pc:sldMkLst>
      </pc:sldChg>
      <pc:sldChg chg="addSp delSp modSp new del mod">
        <pc:chgData name="Mohammed Fasha" userId="cc64f42d-a1a6-4f08-b97b-0c37f877119f" providerId="ADAL" clId="{E5645173-9704-44B4-82F5-EF2938BAEEFE}" dt="2025-05-16T12:38:01.108" v="10360" actId="47"/>
        <pc:sldMkLst>
          <pc:docMk/>
          <pc:sldMk cId="804993043" sldId="722"/>
        </pc:sldMkLst>
      </pc:sldChg>
      <pc:sldChg chg="addSp modSp new mod">
        <pc:chgData name="Mohammed Fasha" userId="cc64f42d-a1a6-4f08-b97b-0c37f877119f" providerId="ADAL" clId="{E5645173-9704-44B4-82F5-EF2938BAEEFE}" dt="2025-05-15T03:20:44.796" v="9046" actId="20577"/>
        <pc:sldMkLst>
          <pc:docMk/>
          <pc:sldMk cId="891069820" sldId="723"/>
        </pc:sldMkLst>
      </pc:sldChg>
      <pc:sldChg chg="add del">
        <pc:chgData name="Mohammed Fasha" userId="cc64f42d-a1a6-4f08-b97b-0c37f877119f" providerId="ADAL" clId="{E5645173-9704-44B4-82F5-EF2938BAEEFE}" dt="2025-05-15T03:29:23.034" v="9071"/>
        <pc:sldMkLst>
          <pc:docMk/>
          <pc:sldMk cId="1955935314" sldId="724"/>
        </pc:sldMkLst>
      </pc:sldChg>
      <pc:sldChg chg="addSp modSp new del mod">
        <pc:chgData name="Mohammed Fasha" userId="cc64f42d-a1a6-4f08-b97b-0c37f877119f" providerId="ADAL" clId="{E5645173-9704-44B4-82F5-EF2938BAEEFE}" dt="2025-05-16T12:38:01.108" v="10360" actId="47"/>
        <pc:sldMkLst>
          <pc:docMk/>
          <pc:sldMk cId="3100417036" sldId="724"/>
        </pc:sldMkLst>
      </pc:sldChg>
      <pc:sldChg chg="add del">
        <pc:chgData name="Mohammed Fasha" userId="cc64f42d-a1a6-4f08-b97b-0c37f877119f" providerId="ADAL" clId="{E5645173-9704-44B4-82F5-EF2938BAEEFE}" dt="2025-05-15T03:29:19.874" v="9069"/>
        <pc:sldMkLst>
          <pc:docMk/>
          <pc:sldMk cId="3240943145" sldId="724"/>
        </pc:sldMkLst>
      </pc:sldChg>
      <pc:sldChg chg="addSp delSp modSp new del mod">
        <pc:chgData name="Mohammed Fasha" userId="cc64f42d-a1a6-4f08-b97b-0c37f877119f" providerId="ADAL" clId="{E5645173-9704-44B4-82F5-EF2938BAEEFE}" dt="2025-05-16T12:38:01.108" v="10360" actId="47"/>
        <pc:sldMkLst>
          <pc:docMk/>
          <pc:sldMk cId="2786155079" sldId="725"/>
        </pc:sldMkLst>
      </pc:sldChg>
      <pc:sldChg chg="addSp delSp modSp new del mod">
        <pc:chgData name="Mohammed Fasha" userId="cc64f42d-a1a6-4f08-b97b-0c37f877119f" providerId="ADAL" clId="{E5645173-9704-44B4-82F5-EF2938BAEEFE}" dt="2025-05-16T12:38:01.108" v="10360" actId="47"/>
        <pc:sldMkLst>
          <pc:docMk/>
          <pc:sldMk cId="2389328121" sldId="726"/>
        </pc:sldMkLst>
      </pc:sldChg>
      <pc:sldChg chg="modSp new del mod">
        <pc:chgData name="Mohammed Fasha" userId="cc64f42d-a1a6-4f08-b97b-0c37f877119f" providerId="ADAL" clId="{E5645173-9704-44B4-82F5-EF2938BAEEFE}" dt="2025-05-15T05:03:12.905" v="9976" actId="2696"/>
        <pc:sldMkLst>
          <pc:docMk/>
          <pc:sldMk cId="621465681" sldId="727"/>
        </pc:sldMkLst>
      </pc:sldChg>
      <pc:sldChg chg="addSp delSp modSp new del mod">
        <pc:chgData name="Mohammed Fasha" userId="cc64f42d-a1a6-4f08-b97b-0c37f877119f" providerId="ADAL" clId="{E5645173-9704-44B4-82F5-EF2938BAEEFE}" dt="2025-05-16T12:38:01.108" v="10360" actId="47"/>
        <pc:sldMkLst>
          <pc:docMk/>
          <pc:sldMk cId="3250248341" sldId="728"/>
        </pc:sldMkLst>
      </pc:sldChg>
      <pc:sldChg chg="addSp delSp modSp new del mod">
        <pc:chgData name="Mohammed Fasha" userId="cc64f42d-a1a6-4f08-b97b-0c37f877119f" providerId="ADAL" clId="{E5645173-9704-44B4-82F5-EF2938BAEEFE}" dt="2025-05-16T12:38:01.108" v="10360" actId="47"/>
        <pc:sldMkLst>
          <pc:docMk/>
          <pc:sldMk cId="3408307560" sldId="729"/>
        </pc:sldMkLst>
      </pc:sldChg>
      <pc:sldChg chg="addSp delSp modSp new del mod">
        <pc:chgData name="Mohammed Fasha" userId="cc64f42d-a1a6-4f08-b97b-0c37f877119f" providerId="ADAL" clId="{E5645173-9704-44B4-82F5-EF2938BAEEFE}" dt="2025-05-16T12:38:01.108" v="10360" actId="47"/>
        <pc:sldMkLst>
          <pc:docMk/>
          <pc:sldMk cId="3223936825" sldId="730"/>
        </pc:sldMkLst>
      </pc:sldChg>
      <pc:sldChg chg="addSp modSp add del mod">
        <pc:chgData name="Mohammed Fasha" userId="cc64f42d-a1a6-4f08-b97b-0c37f877119f" providerId="ADAL" clId="{E5645173-9704-44B4-82F5-EF2938BAEEFE}" dt="2025-05-16T12:38:01.108" v="10360" actId="47"/>
        <pc:sldMkLst>
          <pc:docMk/>
          <pc:sldMk cId="3324260488" sldId="731"/>
        </pc:sldMkLst>
      </pc:sldChg>
      <pc:sldChg chg="add del">
        <pc:chgData name="Mohammed Fasha" userId="cc64f42d-a1a6-4f08-b97b-0c37f877119f" providerId="ADAL" clId="{E5645173-9704-44B4-82F5-EF2938BAEEFE}" dt="2025-05-15T05:03:08.860" v="9975" actId="2696"/>
        <pc:sldMkLst>
          <pc:docMk/>
          <pc:sldMk cId="1411540125" sldId="732"/>
        </pc:sldMkLst>
      </pc:sldChg>
      <pc:sldChg chg="addSp delSp modSp new mod ord">
        <pc:chgData name="Mohammed Fasha" userId="cc64f42d-a1a6-4f08-b97b-0c37f877119f" providerId="ADAL" clId="{E5645173-9704-44B4-82F5-EF2938BAEEFE}" dt="2025-06-01T04:24:09.310" v="11152"/>
        <pc:sldMkLst>
          <pc:docMk/>
          <pc:sldMk cId="2631294473" sldId="732"/>
        </pc:sldMkLst>
      </pc:sldChg>
      <pc:sldChg chg="addSp delSp modSp new mod">
        <pc:chgData name="Mohammed Fasha" userId="cc64f42d-a1a6-4f08-b97b-0c37f877119f" providerId="ADAL" clId="{E5645173-9704-44B4-82F5-EF2938BAEEFE}" dt="2025-05-16T04:35:50.610" v="10347" actId="21"/>
        <pc:sldMkLst>
          <pc:docMk/>
          <pc:sldMk cId="1867889696" sldId="733"/>
        </pc:sldMkLst>
      </pc:sldChg>
      <pc:sldChg chg="addSp delSp modSp new mod">
        <pc:chgData name="Mohammed Fasha" userId="cc64f42d-a1a6-4f08-b97b-0c37f877119f" providerId="ADAL" clId="{E5645173-9704-44B4-82F5-EF2938BAEEFE}" dt="2025-05-16T04:36:16.674" v="10353" actId="207"/>
        <pc:sldMkLst>
          <pc:docMk/>
          <pc:sldMk cId="573823219" sldId="734"/>
        </pc:sldMkLst>
      </pc:sldChg>
      <pc:sldChg chg="addSp modSp new mod">
        <pc:chgData name="Mohammed Fasha" userId="cc64f42d-a1a6-4f08-b97b-0c37f877119f" providerId="ADAL" clId="{E5645173-9704-44B4-82F5-EF2938BAEEFE}" dt="2025-05-16T04:35:39.732" v="10345"/>
        <pc:sldMkLst>
          <pc:docMk/>
          <pc:sldMk cId="3192820892" sldId="735"/>
        </pc:sldMkLst>
      </pc:sldChg>
      <pc:sldChg chg="addSp delSp modSp new mod ord">
        <pc:chgData name="Mohammed Fasha" userId="cc64f42d-a1a6-4f08-b97b-0c37f877119f" providerId="ADAL" clId="{E5645173-9704-44B4-82F5-EF2938BAEEFE}" dt="2025-05-16T14:35:48.841" v="10616" actId="14100"/>
        <pc:sldMkLst>
          <pc:docMk/>
          <pc:sldMk cId="1955003592" sldId="736"/>
        </pc:sldMkLst>
      </pc:sldChg>
      <pc:sldChg chg="modSp add mod">
        <pc:chgData name="Mohammed Fasha" userId="cc64f42d-a1a6-4f08-b97b-0c37f877119f" providerId="ADAL" clId="{E5645173-9704-44B4-82F5-EF2938BAEEFE}" dt="2025-05-16T04:36:56.564" v="10356"/>
        <pc:sldMkLst>
          <pc:docMk/>
          <pc:sldMk cId="3290031034" sldId="737"/>
        </pc:sldMkLst>
      </pc:sldChg>
      <pc:sldChg chg="addSp delSp modSp new del mod">
        <pc:chgData name="Mohammed Fasha" userId="cc64f42d-a1a6-4f08-b97b-0c37f877119f" providerId="ADAL" clId="{E5645173-9704-44B4-82F5-EF2938BAEEFE}" dt="2025-05-18T04:04:46.352" v="10617" actId="47"/>
        <pc:sldMkLst>
          <pc:docMk/>
          <pc:sldMk cId="210565246" sldId="738"/>
        </pc:sldMkLst>
      </pc:sldChg>
      <pc:sldChg chg="addSp modSp new del mod">
        <pc:chgData name="Mohammed Fasha" userId="cc64f42d-a1a6-4f08-b97b-0c37f877119f" providerId="ADAL" clId="{E5645173-9704-44B4-82F5-EF2938BAEEFE}" dt="2025-05-20T04:29:58.950" v="10897" actId="47"/>
        <pc:sldMkLst>
          <pc:docMk/>
          <pc:sldMk cId="1865405878" sldId="738"/>
        </pc:sldMkLst>
      </pc:sldChg>
      <pc:sldChg chg="addSp delSp modSp new mod">
        <pc:chgData name="Mohammed Fasha" userId="cc64f42d-a1a6-4f08-b97b-0c37f877119f" providerId="ADAL" clId="{E5645173-9704-44B4-82F5-EF2938BAEEFE}" dt="2025-05-18T04:21:39.487" v="10824" actId="14100"/>
        <pc:sldMkLst>
          <pc:docMk/>
          <pc:sldMk cId="3545501752" sldId="739"/>
        </pc:sldMkLst>
      </pc:sldChg>
      <pc:sldChg chg="addSp modSp new mod">
        <pc:chgData name="Mohammed Fasha" userId="cc64f42d-a1a6-4f08-b97b-0c37f877119f" providerId="ADAL" clId="{E5645173-9704-44B4-82F5-EF2938BAEEFE}" dt="2025-05-20T04:29:40.066" v="10896"/>
        <pc:sldMkLst>
          <pc:docMk/>
          <pc:sldMk cId="1045129081" sldId="740"/>
        </pc:sldMkLst>
      </pc:sldChg>
      <pc:sldChg chg="modSp add mod">
        <pc:chgData name="Mohammed Fasha" userId="cc64f42d-a1a6-4f08-b97b-0c37f877119f" providerId="ADAL" clId="{E5645173-9704-44B4-82F5-EF2938BAEEFE}" dt="2025-05-20T04:33:19.372" v="10952" actId="20577"/>
        <pc:sldMkLst>
          <pc:docMk/>
          <pc:sldMk cId="34959773" sldId="741"/>
        </pc:sldMkLst>
      </pc:sldChg>
      <pc:sldMasterChg chg="delSldLayout modSldLayout">
        <pc:chgData name="Mohammed Fasha" userId="cc64f42d-a1a6-4f08-b97b-0c37f877119f" providerId="ADAL" clId="{E5645173-9704-44B4-82F5-EF2938BAEEFE}" dt="2025-04-29T15:49:58.514" v="3975" actId="47"/>
        <pc:sldMasterMkLst>
          <pc:docMk/>
          <pc:sldMasterMk cId="742811419" sldId="2147483648"/>
        </pc:sldMasterMkLst>
        <pc:sldLayoutChg chg="modSp">
          <pc:chgData name="Mohammed Fasha" userId="cc64f42d-a1a6-4f08-b97b-0c37f877119f" providerId="ADAL" clId="{E5645173-9704-44B4-82F5-EF2938BAEEFE}" dt="2025-04-17T04:49:30.359" v="569" actId="404"/>
          <pc:sldLayoutMkLst>
            <pc:docMk/>
            <pc:sldMasterMk cId="742811419" sldId="2147483648"/>
            <pc:sldLayoutMk cId="3573533501" sldId="2147483650"/>
          </pc:sldLayoutMkLst>
        </pc:sldLayoutChg>
        <pc:sldLayoutChg chg="modSp mod">
          <pc:chgData name="Mohammed Fasha" userId="cc64f42d-a1a6-4f08-b97b-0c37f877119f" providerId="ADAL" clId="{E5645173-9704-44B4-82F5-EF2938BAEEFE}" dt="2025-04-19T14:35:13.054" v="1414" actId="14100"/>
          <pc:sldLayoutMkLst>
            <pc:docMk/>
            <pc:sldMasterMk cId="742811419" sldId="2147483648"/>
            <pc:sldLayoutMk cId="3712662283" sldId="2147483654"/>
          </pc:sldLayoutMkLst>
        </pc:sldLayoutChg>
        <pc:sldLayoutChg chg="del">
          <pc:chgData name="Mohammed Fasha" userId="cc64f42d-a1a6-4f08-b97b-0c37f877119f" providerId="ADAL" clId="{E5645173-9704-44B4-82F5-EF2938BAEEFE}" dt="2025-04-29T15:49:58.514" v="3975" actId="47"/>
          <pc:sldLayoutMkLst>
            <pc:docMk/>
            <pc:sldMasterMk cId="742811419" sldId="2147483648"/>
            <pc:sldLayoutMk cId="306310597" sldId="2147483660"/>
          </pc:sldLayoutMkLst>
        </pc:sldLayoutChg>
        <pc:sldLayoutChg chg="del">
          <pc:chgData name="Mohammed Fasha" userId="cc64f42d-a1a6-4f08-b97b-0c37f877119f" providerId="ADAL" clId="{E5645173-9704-44B4-82F5-EF2938BAEEFE}" dt="2025-04-17T04:46:56.250" v="546" actId="47"/>
          <pc:sldLayoutMkLst>
            <pc:docMk/>
            <pc:sldMasterMk cId="742811419" sldId="2147483648"/>
            <pc:sldLayoutMk cId="2227193727" sldId="2147483660"/>
          </pc:sldLayoutMkLst>
        </pc:sldLayoutChg>
      </pc:sldMasterChg>
    </pc:docChg>
  </pc:docChgLst>
  <pc:docChgLst>
    <pc:chgData name="Mohammed Fasha" userId="S::mohammed.fasha@uop.edu.jo::cc64f42d-a1a6-4f08-b97b-0c37f877119f" providerId="AD" clId="Web-{B068E183-0D75-02A0-3529-319AC2E4F47A}"/>
    <pc:docChg chg="addSld modSld sldOrd">
      <pc:chgData name="Mohammed Fasha" userId="S::mohammed.fasha@uop.edu.jo::cc64f42d-a1a6-4f08-b97b-0c37f877119f" providerId="AD" clId="Web-{B068E183-0D75-02A0-3529-319AC2E4F47A}" dt="2025-03-22T04:49:22.786" v="208"/>
      <pc:docMkLst>
        <pc:docMk/>
      </pc:docMkLst>
      <pc:sldChg chg="addSp delSp modSp">
        <pc:chgData name="Mohammed Fasha" userId="S::mohammed.fasha@uop.edu.jo::cc64f42d-a1a6-4f08-b97b-0c37f877119f" providerId="AD" clId="Web-{B068E183-0D75-02A0-3529-319AC2E4F47A}" dt="2025-03-22T04:47:03.544" v="175" actId="20577"/>
        <pc:sldMkLst>
          <pc:docMk/>
          <pc:sldMk cId="2175348861" sldId="469"/>
        </pc:sldMkLst>
      </pc:sldChg>
      <pc:sldChg chg="addSp delSp modSp">
        <pc:chgData name="Mohammed Fasha" userId="S::mohammed.fasha@uop.edu.jo::cc64f42d-a1a6-4f08-b97b-0c37f877119f" providerId="AD" clId="Web-{B068E183-0D75-02A0-3529-319AC2E4F47A}" dt="2025-03-22T04:18:16.784" v="25" actId="20577"/>
        <pc:sldMkLst>
          <pc:docMk/>
          <pc:sldMk cId="2988183144" sldId="470"/>
        </pc:sldMkLst>
      </pc:sldChg>
      <pc:sldChg chg="ord">
        <pc:chgData name="Mohammed Fasha" userId="S::mohammed.fasha@uop.edu.jo::cc64f42d-a1a6-4f08-b97b-0c37f877119f" providerId="AD" clId="Web-{B068E183-0D75-02A0-3529-319AC2E4F47A}" dt="2025-03-22T04:17:53.908" v="0"/>
        <pc:sldMkLst>
          <pc:docMk/>
          <pc:sldMk cId="1572681964" sldId="471"/>
        </pc:sldMkLst>
      </pc:sldChg>
      <pc:sldChg chg="addSp modSp new">
        <pc:chgData name="Mohammed Fasha" userId="S::mohammed.fasha@uop.edu.jo::cc64f42d-a1a6-4f08-b97b-0c37f877119f" providerId="AD" clId="Web-{B068E183-0D75-02A0-3529-319AC2E4F47A}" dt="2025-03-22T04:49:22.786" v="208"/>
        <pc:sldMkLst>
          <pc:docMk/>
          <pc:sldMk cId="1489896525" sldId="475"/>
        </pc:sldMkLst>
      </pc:sldChg>
    </pc:docChg>
  </pc:docChgLst>
  <pc:docChgLst>
    <pc:chgData name="Mohammed Fasha" userId="cc64f42d-a1a6-4f08-b97b-0c37f877119f" providerId="ADAL" clId="{4B0C216D-0431-4C08-83EB-B615D906D932}"/>
    <pc:docChg chg="custSel addSld delSld modSld sldOrd">
      <pc:chgData name="Mohammed Fasha" userId="cc64f42d-a1a6-4f08-b97b-0c37f877119f" providerId="ADAL" clId="{4B0C216D-0431-4C08-83EB-B615D906D932}" dt="2025-03-18T02:16:41.167" v="152" actId="20577"/>
      <pc:docMkLst>
        <pc:docMk/>
      </pc:docMkLst>
      <pc:sldChg chg="ord">
        <pc:chgData name="Mohammed Fasha" userId="cc64f42d-a1a6-4f08-b97b-0c37f877119f" providerId="ADAL" clId="{4B0C216D-0431-4C08-83EB-B615D906D932}" dt="2025-03-18T02:15:01.379" v="67"/>
        <pc:sldMkLst>
          <pc:docMk/>
          <pc:sldMk cId="2282942957" sldId="456"/>
        </pc:sldMkLst>
      </pc:sldChg>
      <pc:sldChg chg="addSp delSp modSp new del mod modClrScheme chgLayout">
        <pc:chgData name="Mohammed Fasha" userId="cc64f42d-a1a6-4f08-b97b-0c37f877119f" providerId="ADAL" clId="{4B0C216D-0431-4C08-83EB-B615D906D932}" dt="2025-03-18T02:14:19.984" v="50" actId="2696"/>
        <pc:sldMkLst>
          <pc:docMk/>
          <pc:sldMk cId="3499033775" sldId="472"/>
        </pc:sldMkLst>
      </pc:sldChg>
      <pc:sldChg chg="addSp delSp modSp new mod ord modClrScheme chgLayout">
        <pc:chgData name="Mohammed Fasha" userId="cc64f42d-a1a6-4f08-b97b-0c37f877119f" providerId="ADAL" clId="{4B0C216D-0431-4C08-83EB-B615D906D932}" dt="2025-03-18T02:16:41.167" v="152" actId="20577"/>
        <pc:sldMkLst>
          <pc:docMk/>
          <pc:sldMk cId="3385747305" sldId="473"/>
        </pc:sldMkLst>
      </pc:sldChg>
      <pc:sldChg chg="modSp new mod">
        <pc:chgData name="Mohammed Fasha" userId="cc64f42d-a1a6-4f08-b97b-0c37f877119f" providerId="ADAL" clId="{4B0C216D-0431-4C08-83EB-B615D906D932}" dt="2025-03-18T02:15:56.699" v="100"/>
        <pc:sldMkLst>
          <pc:docMk/>
          <pc:sldMk cId="1939766790" sldId="474"/>
        </pc:sldMkLst>
      </pc:sldChg>
    </pc:docChg>
  </pc:docChgLst>
  <pc:docChgLst>
    <pc:chgData name="Mohammed Fasha" userId="cc64f42d-a1a6-4f08-b97b-0c37f877119f" providerId="ADAL" clId="{E552ED76-89AB-4E6B-8C72-B4EEF43BC057}"/>
    <pc:docChg chg="undo custSel addSld delSld modSld modMainMaster">
      <pc:chgData name="Mohammed Fasha" userId="cc64f42d-a1a6-4f08-b97b-0c37f877119f" providerId="ADAL" clId="{E552ED76-89AB-4E6B-8C72-B4EEF43BC057}" dt="2025-07-29T15:10:43.565" v="28"/>
      <pc:docMkLst>
        <pc:docMk/>
      </pc:docMkLst>
      <pc:sldChg chg="modSp del mod">
        <pc:chgData name="Mohammed Fasha" userId="cc64f42d-a1a6-4f08-b97b-0c37f877119f" providerId="ADAL" clId="{E552ED76-89AB-4E6B-8C72-B4EEF43BC057}" dt="2025-07-29T14:59:01.950" v="6" actId="2696"/>
        <pc:sldMkLst>
          <pc:docMk/>
          <pc:sldMk cId="1489447582" sldId="455"/>
        </pc:sldMkLst>
      </pc:sldChg>
      <pc:sldChg chg="del">
        <pc:chgData name="Mohammed Fasha" userId="cc64f42d-a1a6-4f08-b97b-0c37f877119f" providerId="ADAL" clId="{E552ED76-89AB-4E6B-8C72-B4EEF43BC057}" dt="2025-07-29T14:55:07.247" v="1" actId="47"/>
        <pc:sldMkLst>
          <pc:docMk/>
          <pc:sldMk cId="457051995" sldId="519"/>
        </pc:sldMkLst>
      </pc:sldChg>
      <pc:sldChg chg="del">
        <pc:chgData name="Mohammed Fasha" userId="cc64f42d-a1a6-4f08-b97b-0c37f877119f" providerId="ADAL" clId="{E552ED76-89AB-4E6B-8C72-B4EEF43BC057}" dt="2025-07-29T14:55:07.247" v="1" actId="47"/>
        <pc:sldMkLst>
          <pc:docMk/>
          <pc:sldMk cId="2907568663" sldId="520"/>
        </pc:sldMkLst>
      </pc:sldChg>
      <pc:sldChg chg="del">
        <pc:chgData name="Mohammed Fasha" userId="cc64f42d-a1a6-4f08-b97b-0c37f877119f" providerId="ADAL" clId="{E552ED76-89AB-4E6B-8C72-B4EEF43BC057}" dt="2025-07-29T14:55:07.247" v="1" actId="47"/>
        <pc:sldMkLst>
          <pc:docMk/>
          <pc:sldMk cId="1399919989" sldId="531"/>
        </pc:sldMkLst>
      </pc:sldChg>
      <pc:sldChg chg="del">
        <pc:chgData name="Mohammed Fasha" userId="cc64f42d-a1a6-4f08-b97b-0c37f877119f" providerId="ADAL" clId="{E552ED76-89AB-4E6B-8C72-B4EEF43BC057}" dt="2025-07-29T14:55:07.247" v="1" actId="47"/>
        <pc:sldMkLst>
          <pc:docMk/>
          <pc:sldMk cId="3766250200" sldId="533"/>
        </pc:sldMkLst>
      </pc:sldChg>
      <pc:sldChg chg="del">
        <pc:chgData name="Mohammed Fasha" userId="cc64f42d-a1a6-4f08-b97b-0c37f877119f" providerId="ADAL" clId="{E552ED76-89AB-4E6B-8C72-B4EEF43BC057}" dt="2025-07-29T14:55:07.247" v="1" actId="47"/>
        <pc:sldMkLst>
          <pc:docMk/>
          <pc:sldMk cId="3046292118" sldId="534"/>
        </pc:sldMkLst>
      </pc:sldChg>
      <pc:sldChg chg="del">
        <pc:chgData name="Mohammed Fasha" userId="cc64f42d-a1a6-4f08-b97b-0c37f877119f" providerId="ADAL" clId="{E552ED76-89AB-4E6B-8C72-B4EEF43BC057}" dt="2025-07-29T14:54:38.615" v="0" actId="47"/>
        <pc:sldMkLst>
          <pc:docMk/>
          <pc:sldMk cId="3587377129" sldId="588"/>
        </pc:sldMkLst>
      </pc:sldChg>
      <pc:sldChg chg="del">
        <pc:chgData name="Mohammed Fasha" userId="cc64f42d-a1a6-4f08-b97b-0c37f877119f" providerId="ADAL" clId="{E552ED76-89AB-4E6B-8C72-B4EEF43BC057}" dt="2025-07-29T14:55:07.247" v="1" actId="47"/>
        <pc:sldMkLst>
          <pc:docMk/>
          <pc:sldMk cId="3293704386" sldId="592"/>
        </pc:sldMkLst>
      </pc:sldChg>
      <pc:sldChg chg="del">
        <pc:chgData name="Mohammed Fasha" userId="cc64f42d-a1a6-4f08-b97b-0c37f877119f" providerId="ADAL" clId="{E552ED76-89AB-4E6B-8C72-B4EEF43BC057}" dt="2025-07-29T14:55:07.247" v="1" actId="47"/>
        <pc:sldMkLst>
          <pc:docMk/>
          <pc:sldMk cId="3731242698" sldId="593"/>
        </pc:sldMkLst>
      </pc:sldChg>
      <pc:sldChg chg="del">
        <pc:chgData name="Mohammed Fasha" userId="cc64f42d-a1a6-4f08-b97b-0c37f877119f" providerId="ADAL" clId="{E552ED76-89AB-4E6B-8C72-B4EEF43BC057}" dt="2025-07-29T14:55:07.247" v="1" actId="47"/>
        <pc:sldMkLst>
          <pc:docMk/>
          <pc:sldMk cId="1907802288" sldId="594"/>
        </pc:sldMkLst>
      </pc:sldChg>
      <pc:sldChg chg="del">
        <pc:chgData name="Mohammed Fasha" userId="cc64f42d-a1a6-4f08-b97b-0c37f877119f" providerId="ADAL" clId="{E552ED76-89AB-4E6B-8C72-B4EEF43BC057}" dt="2025-07-29T14:55:07.247" v="1" actId="47"/>
        <pc:sldMkLst>
          <pc:docMk/>
          <pc:sldMk cId="2669321089" sldId="595"/>
        </pc:sldMkLst>
      </pc:sldChg>
      <pc:sldChg chg="del">
        <pc:chgData name="Mohammed Fasha" userId="cc64f42d-a1a6-4f08-b97b-0c37f877119f" providerId="ADAL" clId="{E552ED76-89AB-4E6B-8C72-B4EEF43BC057}" dt="2025-07-29T14:55:07.247" v="1" actId="47"/>
        <pc:sldMkLst>
          <pc:docMk/>
          <pc:sldMk cId="1856377899" sldId="596"/>
        </pc:sldMkLst>
      </pc:sldChg>
      <pc:sldChg chg="del">
        <pc:chgData name="Mohammed Fasha" userId="cc64f42d-a1a6-4f08-b97b-0c37f877119f" providerId="ADAL" clId="{E552ED76-89AB-4E6B-8C72-B4EEF43BC057}" dt="2025-07-29T14:55:07.247" v="1" actId="47"/>
        <pc:sldMkLst>
          <pc:docMk/>
          <pc:sldMk cId="4097123622" sldId="597"/>
        </pc:sldMkLst>
      </pc:sldChg>
      <pc:sldChg chg="del">
        <pc:chgData name="Mohammed Fasha" userId="cc64f42d-a1a6-4f08-b97b-0c37f877119f" providerId="ADAL" clId="{E552ED76-89AB-4E6B-8C72-B4EEF43BC057}" dt="2025-07-29T14:55:07.247" v="1" actId="47"/>
        <pc:sldMkLst>
          <pc:docMk/>
          <pc:sldMk cId="521722800" sldId="599"/>
        </pc:sldMkLst>
      </pc:sldChg>
      <pc:sldChg chg="del">
        <pc:chgData name="Mohammed Fasha" userId="cc64f42d-a1a6-4f08-b97b-0c37f877119f" providerId="ADAL" clId="{E552ED76-89AB-4E6B-8C72-B4EEF43BC057}" dt="2025-07-29T14:55:07.247" v="1" actId="47"/>
        <pc:sldMkLst>
          <pc:docMk/>
          <pc:sldMk cId="4095945938" sldId="600"/>
        </pc:sldMkLst>
      </pc:sldChg>
      <pc:sldChg chg="del">
        <pc:chgData name="Mohammed Fasha" userId="cc64f42d-a1a6-4f08-b97b-0c37f877119f" providerId="ADAL" clId="{E552ED76-89AB-4E6B-8C72-B4EEF43BC057}" dt="2025-07-29T14:55:07.247" v="1" actId="47"/>
        <pc:sldMkLst>
          <pc:docMk/>
          <pc:sldMk cId="1621734436" sldId="601"/>
        </pc:sldMkLst>
      </pc:sldChg>
      <pc:sldChg chg="del">
        <pc:chgData name="Mohammed Fasha" userId="cc64f42d-a1a6-4f08-b97b-0c37f877119f" providerId="ADAL" clId="{E552ED76-89AB-4E6B-8C72-B4EEF43BC057}" dt="2025-07-29T14:55:07.247" v="1" actId="47"/>
        <pc:sldMkLst>
          <pc:docMk/>
          <pc:sldMk cId="4018371562" sldId="602"/>
        </pc:sldMkLst>
      </pc:sldChg>
      <pc:sldChg chg="del">
        <pc:chgData name="Mohammed Fasha" userId="cc64f42d-a1a6-4f08-b97b-0c37f877119f" providerId="ADAL" clId="{E552ED76-89AB-4E6B-8C72-B4EEF43BC057}" dt="2025-07-29T14:55:07.247" v="1" actId="47"/>
        <pc:sldMkLst>
          <pc:docMk/>
          <pc:sldMk cId="891069820" sldId="723"/>
        </pc:sldMkLst>
      </pc:sldChg>
      <pc:sldChg chg="modSp add mod">
        <pc:chgData name="Mohammed Fasha" userId="cc64f42d-a1a6-4f08-b97b-0c37f877119f" providerId="ADAL" clId="{E552ED76-89AB-4E6B-8C72-B4EEF43BC057}" dt="2025-07-29T15:10:36.568" v="27" actId="20577"/>
        <pc:sldMkLst>
          <pc:docMk/>
          <pc:sldMk cId="3494050354" sldId="742"/>
        </pc:sldMkLst>
        <pc:spChg chg="mod">
          <ac:chgData name="Mohammed Fasha" userId="cc64f42d-a1a6-4f08-b97b-0c37f877119f" providerId="ADAL" clId="{E552ED76-89AB-4E6B-8C72-B4EEF43BC057}" dt="2025-07-29T15:10:36.568" v="27" actId="20577"/>
          <ac:spMkLst>
            <pc:docMk/>
            <pc:sldMk cId="3494050354" sldId="742"/>
            <ac:spMk id="8" creationId="{107CF054-390C-DCFC-C9A6-9E95C859A175}"/>
          </ac:spMkLst>
        </pc:spChg>
        <pc:spChg chg="mod">
          <ac:chgData name="Mohammed Fasha" userId="cc64f42d-a1a6-4f08-b97b-0c37f877119f" providerId="ADAL" clId="{E552ED76-89AB-4E6B-8C72-B4EEF43BC057}" dt="2025-07-29T14:59:00.030" v="5"/>
          <ac:spMkLst>
            <pc:docMk/>
            <pc:sldMk cId="3494050354" sldId="742"/>
            <ac:spMk id="9" creationId="{F599965F-D781-62F6-30A4-33D89AC89080}"/>
          </ac:spMkLst>
        </pc:spChg>
      </pc:sldChg>
      <pc:sldChg chg="add del">
        <pc:chgData name="Mohammed Fasha" userId="cc64f42d-a1a6-4f08-b97b-0c37f877119f" providerId="ADAL" clId="{E552ED76-89AB-4E6B-8C72-B4EEF43BC057}" dt="2025-07-29T14:59:05.168" v="8" actId="47"/>
        <pc:sldMkLst>
          <pc:docMk/>
          <pc:sldMk cId="1319791163" sldId="743"/>
        </pc:sldMkLst>
      </pc:sldChg>
      <pc:sldChg chg="delSp modSp add mod">
        <pc:chgData name="Mohammed Fasha" userId="cc64f42d-a1a6-4f08-b97b-0c37f877119f" providerId="ADAL" clId="{E552ED76-89AB-4E6B-8C72-B4EEF43BC057}" dt="2025-07-29T15:10:43.565" v="28"/>
        <pc:sldMkLst>
          <pc:docMk/>
          <pc:sldMk cId="2061022376" sldId="744"/>
        </pc:sldMkLst>
      </pc:sldChg>
      <pc:sldMasterChg chg="delSp mod modSldLayout">
        <pc:chgData name="Mohammed Fasha" userId="cc64f42d-a1a6-4f08-b97b-0c37f877119f" providerId="ADAL" clId="{E552ED76-89AB-4E6B-8C72-B4EEF43BC057}" dt="2025-07-29T15:10:25.095" v="13" actId="478"/>
        <pc:sldMasterMkLst>
          <pc:docMk/>
          <pc:sldMasterMk cId="742811419" sldId="2147483648"/>
        </pc:sldMasterMkLst>
        <pc:sldLayoutChg chg="delSp mod">
          <pc:chgData name="Mohammed Fasha" userId="cc64f42d-a1a6-4f08-b97b-0c37f877119f" providerId="ADAL" clId="{E552ED76-89AB-4E6B-8C72-B4EEF43BC057}" dt="2025-07-29T15:10:25.095" v="13" actId="478"/>
          <pc:sldLayoutMkLst>
            <pc:docMk/>
            <pc:sldMasterMk cId="742811419" sldId="2147483648"/>
            <pc:sldLayoutMk cId="4063788262" sldId="2147483649"/>
          </pc:sldLayoutMkLst>
        </pc:sldLayoutChg>
      </pc:sldMasterChg>
    </pc:docChg>
  </pc:docChgLst>
  <pc:docChgLst>
    <pc:chgData name="Mohammed Fasha" userId="cc64f42d-a1a6-4f08-b97b-0c37f877119f" providerId="ADAL" clId="{5980B3BB-4EB6-4E37-92BF-3A2A8F4B2C7A}"/>
    <pc:docChg chg="custSel modSld">
      <pc:chgData name="Mohammed Fasha" userId="cc64f42d-a1a6-4f08-b97b-0c37f877119f" providerId="ADAL" clId="{5980B3BB-4EB6-4E37-92BF-3A2A8F4B2C7A}" dt="2024-10-15T02:28:13.535" v="0" actId="478"/>
      <pc:docMkLst>
        <pc:docMk/>
      </pc:docMkLst>
      <pc:sldChg chg="delSp mod">
        <pc:chgData name="Mohammed Fasha" userId="cc64f42d-a1a6-4f08-b97b-0c37f877119f" providerId="ADAL" clId="{5980B3BB-4EB6-4E37-92BF-3A2A8F4B2C7A}" dt="2024-10-15T02:28:13.535" v="0" actId="478"/>
        <pc:sldMkLst>
          <pc:docMk/>
          <pc:sldMk cId="2297456757" sldId="483"/>
        </pc:sldMkLst>
      </pc:sldChg>
    </pc:docChg>
  </pc:docChgLst>
  <pc:docChgLst>
    <pc:chgData name="Mohammed Fasha" userId="cc64f42d-a1a6-4f08-b97b-0c37f877119f" providerId="ADAL" clId="{4C71ED24-115E-432D-933D-C801DA3E52F1}"/>
    <pc:docChg chg="delSld">
      <pc:chgData name="Mohammed Fasha" userId="cc64f42d-a1a6-4f08-b97b-0c37f877119f" providerId="ADAL" clId="{4C71ED24-115E-432D-933D-C801DA3E52F1}" dt="2024-12-29T03:12:49.974" v="2" actId="47"/>
      <pc:docMkLst>
        <pc:docMk/>
      </pc:docMkLst>
      <pc:sldChg chg="del">
        <pc:chgData name="Mohammed Fasha" userId="cc64f42d-a1a6-4f08-b97b-0c37f877119f" providerId="ADAL" clId="{4C71ED24-115E-432D-933D-C801DA3E52F1}" dt="2024-12-29T03:12:48.360" v="0" actId="47"/>
        <pc:sldMkLst>
          <pc:docMk/>
          <pc:sldMk cId="2341000601" sldId="701"/>
        </pc:sldMkLst>
      </pc:sldChg>
      <pc:sldChg chg="del">
        <pc:chgData name="Mohammed Fasha" userId="cc64f42d-a1a6-4f08-b97b-0c37f877119f" providerId="ADAL" clId="{4C71ED24-115E-432D-933D-C801DA3E52F1}" dt="2024-12-29T03:12:49.133" v="1" actId="47"/>
        <pc:sldMkLst>
          <pc:docMk/>
          <pc:sldMk cId="3519698944" sldId="702"/>
        </pc:sldMkLst>
      </pc:sldChg>
      <pc:sldChg chg="del">
        <pc:chgData name="Mohammed Fasha" userId="cc64f42d-a1a6-4f08-b97b-0c37f877119f" providerId="ADAL" clId="{4C71ED24-115E-432D-933D-C801DA3E52F1}" dt="2024-12-29T03:12:49.974" v="2" actId="47"/>
        <pc:sldMkLst>
          <pc:docMk/>
          <pc:sldMk cId="3934257344" sldId="703"/>
        </pc:sldMkLst>
      </pc:sldChg>
    </pc:docChg>
  </pc:docChgLst>
  <pc:docChgLst>
    <pc:chgData name="Mohammed Fasha" userId="cc64f42d-a1a6-4f08-b97b-0c37f877119f" providerId="ADAL" clId="{BECD4A7F-C1AF-4585-8C31-FE7D4FE3ED16}"/>
    <pc:docChg chg="undo redo custSel addSld delSld modSld sldOrd">
      <pc:chgData name="Mohammed Fasha" userId="cc64f42d-a1a6-4f08-b97b-0c37f877119f" providerId="ADAL" clId="{BECD4A7F-C1AF-4585-8C31-FE7D4FE3ED16}" dt="2025-01-05T16:36:16.605" v="1945" actId="1076"/>
      <pc:docMkLst>
        <pc:docMk/>
      </pc:docMkLst>
      <pc:sldChg chg="modSp mod">
        <pc:chgData name="Mohammed Fasha" userId="cc64f42d-a1a6-4f08-b97b-0c37f877119f" providerId="ADAL" clId="{BECD4A7F-C1AF-4585-8C31-FE7D4FE3ED16}" dt="2024-12-30T18:47:27.683" v="988" actId="20577"/>
        <pc:sldMkLst>
          <pc:docMk/>
          <pc:sldMk cId="2281221656" sldId="527"/>
        </pc:sldMkLst>
      </pc:sldChg>
      <pc:sldChg chg="modSp mod">
        <pc:chgData name="Mohammed Fasha" userId="cc64f42d-a1a6-4f08-b97b-0c37f877119f" providerId="ADAL" clId="{BECD4A7F-C1AF-4585-8C31-FE7D4FE3ED16}" dt="2024-12-27T13:59:26.893" v="366" actId="20577"/>
        <pc:sldMkLst>
          <pc:docMk/>
          <pc:sldMk cId="3474268344" sldId="596"/>
        </pc:sldMkLst>
      </pc:sldChg>
      <pc:sldChg chg="modSp mod">
        <pc:chgData name="Mohammed Fasha" userId="cc64f42d-a1a6-4f08-b97b-0c37f877119f" providerId="ADAL" clId="{BECD4A7F-C1AF-4585-8C31-FE7D4FE3ED16}" dt="2024-12-30T18:44:34.649" v="884" actId="20577"/>
        <pc:sldMkLst>
          <pc:docMk/>
          <pc:sldMk cId="916802035" sldId="651"/>
        </pc:sldMkLst>
      </pc:sldChg>
      <pc:sldChg chg="del">
        <pc:chgData name="Mohammed Fasha" userId="cc64f42d-a1a6-4f08-b97b-0c37f877119f" providerId="ADAL" clId="{BECD4A7F-C1AF-4585-8C31-FE7D4FE3ED16}" dt="2025-01-05T14:42:38.675" v="989" actId="2696"/>
        <pc:sldMkLst>
          <pc:docMk/>
          <pc:sldMk cId="426516858" sldId="662"/>
        </pc:sldMkLst>
      </pc:sldChg>
      <pc:sldChg chg="modSp add del mod">
        <pc:chgData name="Mohammed Fasha" userId="cc64f42d-a1a6-4f08-b97b-0c37f877119f" providerId="ADAL" clId="{BECD4A7F-C1AF-4585-8C31-FE7D4FE3ED16}" dt="2025-01-05T16:34:59.233" v="1926" actId="20577"/>
        <pc:sldMkLst>
          <pc:docMk/>
          <pc:sldMk cId="691538069" sldId="662"/>
        </pc:sldMkLst>
      </pc:sldChg>
      <pc:sldChg chg="del">
        <pc:chgData name="Mohammed Fasha" userId="cc64f42d-a1a6-4f08-b97b-0c37f877119f" providerId="ADAL" clId="{BECD4A7F-C1AF-4585-8C31-FE7D4FE3ED16}" dt="2025-01-05T14:42:38.675" v="989" actId="2696"/>
        <pc:sldMkLst>
          <pc:docMk/>
          <pc:sldMk cId="895445062" sldId="663"/>
        </pc:sldMkLst>
      </pc:sldChg>
      <pc:sldChg chg="add del">
        <pc:chgData name="Mohammed Fasha" userId="cc64f42d-a1a6-4f08-b97b-0c37f877119f" providerId="ADAL" clId="{BECD4A7F-C1AF-4585-8C31-FE7D4FE3ED16}" dt="2025-01-05T14:43:16.100" v="993" actId="2696"/>
        <pc:sldMkLst>
          <pc:docMk/>
          <pc:sldMk cId="3980180774" sldId="663"/>
        </pc:sldMkLst>
      </pc:sldChg>
      <pc:sldChg chg="add del">
        <pc:chgData name="Mohammed Fasha" userId="cc64f42d-a1a6-4f08-b97b-0c37f877119f" providerId="ADAL" clId="{BECD4A7F-C1AF-4585-8C31-FE7D4FE3ED16}" dt="2025-01-05T14:43:16.100" v="993" actId="2696"/>
        <pc:sldMkLst>
          <pc:docMk/>
          <pc:sldMk cId="1728680596" sldId="664"/>
        </pc:sldMkLst>
      </pc:sldChg>
      <pc:sldChg chg="del">
        <pc:chgData name="Mohammed Fasha" userId="cc64f42d-a1a6-4f08-b97b-0c37f877119f" providerId="ADAL" clId="{BECD4A7F-C1AF-4585-8C31-FE7D4FE3ED16}" dt="2025-01-05T14:42:38.675" v="989" actId="2696"/>
        <pc:sldMkLst>
          <pc:docMk/>
          <pc:sldMk cId="3900588277" sldId="664"/>
        </pc:sldMkLst>
      </pc:sldChg>
      <pc:sldChg chg="del">
        <pc:chgData name="Mohammed Fasha" userId="cc64f42d-a1a6-4f08-b97b-0c37f877119f" providerId="ADAL" clId="{BECD4A7F-C1AF-4585-8C31-FE7D4FE3ED16}" dt="2025-01-05T14:42:38.675" v="989" actId="2696"/>
        <pc:sldMkLst>
          <pc:docMk/>
          <pc:sldMk cId="123002105" sldId="665"/>
        </pc:sldMkLst>
      </pc:sldChg>
      <pc:sldChg chg="modSp add del mod">
        <pc:chgData name="Mohammed Fasha" userId="cc64f42d-a1a6-4f08-b97b-0c37f877119f" providerId="ADAL" clId="{BECD4A7F-C1AF-4585-8C31-FE7D4FE3ED16}" dt="2025-01-05T15:05:12.729" v="1226" actId="21"/>
        <pc:sldMkLst>
          <pc:docMk/>
          <pc:sldMk cId="148099094" sldId="665"/>
        </pc:sldMkLst>
      </pc:sldChg>
      <pc:sldChg chg="del">
        <pc:chgData name="Mohammed Fasha" userId="cc64f42d-a1a6-4f08-b97b-0c37f877119f" providerId="ADAL" clId="{BECD4A7F-C1AF-4585-8C31-FE7D4FE3ED16}" dt="2025-01-05T14:42:38.675" v="989" actId="2696"/>
        <pc:sldMkLst>
          <pc:docMk/>
          <pc:sldMk cId="659863378" sldId="676"/>
        </pc:sldMkLst>
      </pc:sldChg>
      <pc:sldChg chg="modSp add del mod">
        <pc:chgData name="Mohammed Fasha" userId="cc64f42d-a1a6-4f08-b97b-0c37f877119f" providerId="ADAL" clId="{BECD4A7F-C1AF-4585-8C31-FE7D4FE3ED16}" dt="2025-01-05T14:55:27.595" v="1130" actId="255"/>
        <pc:sldMkLst>
          <pc:docMk/>
          <pc:sldMk cId="1577854815" sldId="676"/>
        </pc:sldMkLst>
      </pc:sldChg>
      <pc:sldChg chg="modSp add del mod">
        <pc:chgData name="Mohammed Fasha" userId="cc64f42d-a1a6-4f08-b97b-0c37f877119f" providerId="ADAL" clId="{BECD4A7F-C1AF-4585-8C31-FE7D4FE3ED16}" dt="2025-01-05T14:55:43.754" v="1132" actId="1076"/>
        <pc:sldMkLst>
          <pc:docMk/>
          <pc:sldMk cId="139882925" sldId="677"/>
        </pc:sldMkLst>
      </pc:sldChg>
      <pc:sldChg chg="del">
        <pc:chgData name="Mohammed Fasha" userId="cc64f42d-a1a6-4f08-b97b-0c37f877119f" providerId="ADAL" clId="{BECD4A7F-C1AF-4585-8C31-FE7D4FE3ED16}" dt="2025-01-05T14:42:38.675" v="989" actId="2696"/>
        <pc:sldMkLst>
          <pc:docMk/>
          <pc:sldMk cId="2736863534" sldId="677"/>
        </pc:sldMkLst>
      </pc:sldChg>
      <pc:sldChg chg="add del">
        <pc:chgData name="Mohammed Fasha" userId="cc64f42d-a1a6-4f08-b97b-0c37f877119f" providerId="ADAL" clId="{BECD4A7F-C1AF-4585-8C31-FE7D4FE3ED16}" dt="2025-01-05T14:43:16.100" v="993" actId="2696"/>
        <pc:sldMkLst>
          <pc:docMk/>
          <pc:sldMk cId="4146654093" sldId="678"/>
        </pc:sldMkLst>
      </pc:sldChg>
      <pc:sldChg chg="del">
        <pc:chgData name="Mohammed Fasha" userId="cc64f42d-a1a6-4f08-b97b-0c37f877119f" providerId="ADAL" clId="{BECD4A7F-C1AF-4585-8C31-FE7D4FE3ED16}" dt="2025-01-05T14:42:38.675" v="989" actId="2696"/>
        <pc:sldMkLst>
          <pc:docMk/>
          <pc:sldMk cId="4228312762" sldId="678"/>
        </pc:sldMkLst>
      </pc:sldChg>
      <pc:sldChg chg="del">
        <pc:chgData name="Mohammed Fasha" userId="cc64f42d-a1a6-4f08-b97b-0c37f877119f" providerId="ADAL" clId="{BECD4A7F-C1AF-4585-8C31-FE7D4FE3ED16}" dt="2025-01-05T14:42:38.675" v="989" actId="2696"/>
        <pc:sldMkLst>
          <pc:docMk/>
          <pc:sldMk cId="581717462" sldId="679"/>
        </pc:sldMkLst>
      </pc:sldChg>
      <pc:sldChg chg="addSp delSp modSp add del mod chgLayout">
        <pc:chgData name="Mohammed Fasha" userId="cc64f42d-a1a6-4f08-b97b-0c37f877119f" providerId="ADAL" clId="{BECD4A7F-C1AF-4585-8C31-FE7D4FE3ED16}" dt="2025-01-05T16:36:16.605" v="1945" actId="1076"/>
        <pc:sldMkLst>
          <pc:docMk/>
          <pc:sldMk cId="3454522070" sldId="679"/>
        </pc:sldMkLst>
      </pc:sldChg>
      <pc:sldChg chg="add del">
        <pc:chgData name="Mohammed Fasha" userId="cc64f42d-a1a6-4f08-b97b-0c37f877119f" providerId="ADAL" clId="{BECD4A7F-C1AF-4585-8C31-FE7D4FE3ED16}" dt="2025-01-05T14:43:16.100" v="993" actId="2696"/>
        <pc:sldMkLst>
          <pc:docMk/>
          <pc:sldMk cId="2856814121" sldId="681"/>
        </pc:sldMkLst>
      </pc:sldChg>
      <pc:sldChg chg="del">
        <pc:chgData name="Mohammed Fasha" userId="cc64f42d-a1a6-4f08-b97b-0c37f877119f" providerId="ADAL" clId="{BECD4A7F-C1AF-4585-8C31-FE7D4FE3ED16}" dt="2025-01-05T14:42:38.675" v="989" actId="2696"/>
        <pc:sldMkLst>
          <pc:docMk/>
          <pc:sldMk cId="3083966018" sldId="681"/>
        </pc:sldMkLst>
      </pc:sldChg>
      <pc:sldChg chg="modSp mod">
        <pc:chgData name="Mohammed Fasha" userId="cc64f42d-a1a6-4f08-b97b-0c37f877119f" providerId="ADAL" clId="{BECD4A7F-C1AF-4585-8C31-FE7D4FE3ED16}" dt="2025-01-05T14:42:50.596" v="990" actId="14100"/>
        <pc:sldMkLst>
          <pc:docMk/>
          <pc:sldMk cId="1697141369" sldId="695"/>
        </pc:sldMkLst>
      </pc:sldChg>
      <pc:sldChg chg="addSp delSp modSp add del mod">
        <pc:chgData name="Mohammed Fasha" userId="cc64f42d-a1a6-4f08-b97b-0c37f877119f" providerId="ADAL" clId="{BECD4A7F-C1AF-4585-8C31-FE7D4FE3ED16}" dt="2025-01-05T14:54:31.375" v="1125" actId="14100"/>
        <pc:sldMkLst>
          <pc:docMk/>
          <pc:sldMk cId="265576630" sldId="698"/>
        </pc:sldMkLst>
      </pc:sldChg>
      <pc:sldChg chg="del">
        <pc:chgData name="Mohammed Fasha" userId="cc64f42d-a1a6-4f08-b97b-0c37f877119f" providerId="ADAL" clId="{BECD4A7F-C1AF-4585-8C31-FE7D4FE3ED16}" dt="2025-01-05T14:42:38.675" v="989" actId="2696"/>
        <pc:sldMkLst>
          <pc:docMk/>
          <pc:sldMk cId="991725834" sldId="698"/>
        </pc:sldMkLst>
      </pc:sldChg>
      <pc:sldChg chg="del">
        <pc:chgData name="Mohammed Fasha" userId="cc64f42d-a1a6-4f08-b97b-0c37f877119f" providerId="ADAL" clId="{BECD4A7F-C1AF-4585-8C31-FE7D4FE3ED16}" dt="2025-01-05T14:42:38.675" v="989" actId="2696"/>
        <pc:sldMkLst>
          <pc:docMk/>
          <pc:sldMk cId="3109561867" sldId="700"/>
        </pc:sldMkLst>
      </pc:sldChg>
      <pc:sldChg chg="addSp delSp modSp add del mod">
        <pc:chgData name="Mohammed Fasha" userId="cc64f42d-a1a6-4f08-b97b-0c37f877119f" providerId="ADAL" clId="{BECD4A7F-C1AF-4585-8C31-FE7D4FE3ED16}" dt="2025-01-05T16:00:05.564" v="1529" actId="20577"/>
        <pc:sldMkLst>
          <pc:docMk/>
          <pc:sldMk cId="4247717824" sldId="700"/>
        </pc:sldMkLst>
      </pc:sldChg>
      <pc:sldChg chg="addSp delSp modSp add mod">
        <pc:chgData name="Mohammed Fasha" userId="cc64f42d-a1a6-4f08-b97b-0c37f877119f" providerId="ADAL" clId="{BECD4A7F-C1AF-4585-8C31-FE7D4FE3ED16}" dt="2025-01-05T14:53:29.185" v="1101" actId="21"/>
        <pc:sldMkLst>
          <pc:docMk/>
          <pc:sldMk cId="67871309" sldId="709"/>
        </pc:sldMkLst>
      </pc:sldChg>
      <pc:sldChg chg="modSp add mod">
        <pc:chgData name="Mohammed Fasha" userId="cc64f42d-a1a6-4f08-b97b-0c37f877119f" providerId="ADAL" clId="{BECD4A7F-C1AF-4585-8C31-FE7D4FE3ED16}" dt="2025-01-05T15:31:09.113" v="1385" actId="6549"/>
        <pc:sldMkLst>
          <pc:docMk/>
          <pc:sldMk cId="4114896152" sldId="710"/>
        </pc:sldMkLst>
      </pc:sldChg>
      <pc:sldChg chg="addSp modSp add mod">
        <pc:chgData name="Mohammed Fasha" userId="cc64f42d-a1a6-4f08-b97b-0c37f877119f" providerId="ADAL" clId="{BECD4A7F-C1AF-4585-8C31-FE7D4FE3ED16}" dt="2025-01-05T15:27:36.027" v="1348" actId="20577"/>
        <pc:sldMkLst>
          <pc:docMk/>
          <pc:sldMk cId="3794385322" sldId="711"/>
        </pc:sldMkLst>
      </pc:sldChg>
      <pc:sldChg chg="add del">
        <pc:chgData name="Mohammed Fasha" userId="cc64f42d-a1a6-4f08-b97b-0c37f877119f" providerId="ADAL" clId="{BECD4A7F-C1AF-4585-8C31-FE7D4FE3ED16}" dt="2025-01-05T14:57:43.613" v="1146" actId="2696"/>
        <pc:sldMkLst>
          <pc:docMk/>
          <pc:sldMk cId="501127302" sldId="712"/>
        </pc:sldMkLst>
      </pc:sldChg>
      <pc:sldChg chg="modSp add mod">
        <pc:chgData name="Mohammed Fasha" userId="cc64f42d-a1a6-4f08-b97b-0c37f877119f" providerId="ADAL" clId="{BECD4A7F-C1AF-4585-8C31-FE7D4FE3ED16}" dt="2025-01-05T15:32:23.870" v="1388"/>
        <pc:sldMkLst>
          <pc:docMk/>
          <pc:sldMk cId="3701206727" sldId="712"/>
        </pc:sldMkLst>
      </pc:sldChg>
      <pc:sldChg chg="addSp modSp add mod">
        <pc:chgData name="Mohammed Fasha" userId="cc64f42d-a1a6-4f08-b97b-0c37f877119f" providerId="ADAL" clId="{BECD4A7F-C1AF-4585-8C31-FE7D4FE3ED16}" dt="2025-01-05T16:06:36.028" v="1538" actId="1076"/>
        <pc:sldMkLst>
          <pc:docMk/>
          <pc:sldMk cId="1499972066" sldId="713"/>
        </pc:sldMkLst>
      </pc:sldChg>
      <pc:sldChg chg="addSp delSp modSp add mod">
        <pc:chgData name="Mohammed Fasha" userId="cc64f42d-a1a6-4f08-b97b-0c37f877119f" providerId="ADAL" clId="{BECD4A7F-C1AF-4585-8C31-FE7D4FE3ED16}" dt="2025-01-05T16:19:08.436" v="1705" actId="1036"/>
        <pc:sldMkLst>
          <pc:docMk/>
          <pc:sldMk cId="1270641495" sldId="714"/>
        </pc:sldMkLst>
      </pc:sldChg>
      <pc:sldChg chg="addSp modSp new mod">
        <pc:chgData name="Mohammed Fasha" userId="cc64f42d-a1a6-4f08-b97b-0c37f877119f" providerId="ADAL" clId="{BECD4A7F-C1AF-4585-8C31-FE7D4FE3ED16}" dt="2025-01-05T16:23:44.632" v="1736" actId="12"/>
        <pc:sldMkLst>
          <pc:docMk/>
          <pc:sldMk cId="1096386322" sldId="715"/>
        </pc:sldMkLst>
      </pc:sldChg>
      <pc:sldChg chg="modSp new mod">
        <pc:chgData name="Mohammed Fasha" userId="cc64f42d-a1a6-4f08-b97b-0c37f877119f" providerId="ADAL" clId="{BECD4A7F-C1AF-4585-8C31-FE7D4FE3ED16}" dt="2025-01-05T16:34:02.360" v="1902" actId="27636"/>
        <pc:sldMkLst>
          <pc:docMk/>
          <pc:sldMk cId="1784058309" sldId="716"/>
        </pc:sldMkLst>
      </pc:sldChg>
      <pc:sldChg chg="modSp add mod ord">
        <pc:chgData name="Mohammed Fasha" userId="cc64f42d-a1a6-4f08-b97b-0c37f877119f" providerId="ADAL" clId="{BECD4A7F-C1AF-4585-8C31-FE7D4FE3ED16}" dt="2025-01-05T16:27:20.520" v="1803"/>
        <pc:sldMkLst>
          <pc:docMk/>
          <pc:sldMk cId="3139017106" sldId="717"/>
        </pc:sldMkLst>
      </pc:sldChg>
      <pc:sldChg chg="addSp delSp modSp new mod">
        <pc:chgData name="Mohammed Fasha" userId="cc64f42d-a1a6-4f08-b97b-0c37f877119f" providerId="ADAL" clId="{BECD4A7F-C1AF-4585-8C31-FE7D4FE3ED16}" dt="2025-01-05T16:32:45.446" v="1897" actId="20577"/>
        <pc:sldMkLst>
          <pc:docMk/>
          <pc:sldMk cId="3043812923" sldId="718"/>
        </pc:sldMkLst>
      </pc:sldChg>
    </pc:docChg>
  </pc:docChgLst>
  <pc:docChgLst>
    <pc:chgData name="Mohammed Fasha" userId="S::mohammed.fasha@uop.edu.jo::cc64f42d-a1a6-4f08-b97b-0c37f877119f" providerId="AD" clId="Web-{761A35D4-8CF9-DEC9-7B42-A20CF0C154FF}"/>
    <pc:docChg chg="addSld modSld sldOrd">
      <pc:chgData name="Mohammed Fasha" userId="S::mohammed.fasha@uop.edu.jo::cc64f42d-a1a6-4f08-b97b-0c37f877119f" providerId="AD" clId="Web-{761A35D4-8CF9-DEC9-7B42-A20CF0C154FF}" dt="2025-05-01T12:34:02.646" v="44" actId="20577"/>
      <pc:docMkLst>
        <pc:docMk/>
      </pc:docMkLst>
      <pc:sldChg chg="addSp delSp modSp ord">
        <pc:chgData name="Mohammed Fasha" userId="S::mohammed.fasha@uop.edu.jo::cc64f42d-a1a6-4f08-b97b-0c37f877119f" providerId="AD" clId="Web-{761A35D4-8CF9-DEC9-7B42-A20CF0C154FF}" dt="2025-05-01T12:33:56.505" v="43"/>
        <pc:sldMkLst>
          <pc:docMk/>
          <pc:sldMk cId="4139169858" sldId="608"/>
        </pc:sldMkLst>
      </pc:sldChg>
      <pc:sldChg chg="modSp mod ord modClrScheme chgLayout">
        <pc:chgData name="Mohammed Fasha" userId="S::mohammed.fasha@uop.edu.jo::cc64f42d-a1a6-4f08-b97b-0c37f877119f" providerId="AD" clId="Web-{761A35D4-8CF9-DEC9-7B42-A20CF0C154FF}" dt="2025-05-01T12:32:32.408" v="31" actId="20577"/>
        <pc:sldMkLst>
          <pc:docMk/>
          <pc:sldMk cId="2950802497" sldId="609"/>
        </pc:sldMkLst>
      </pc:sldChg>
      <pc:sldChg chg="modSp new">
        <pc:chgData name="Mohammed Fasha" userId="S::mohammed.fasha@uop.edu.jo::cc64f42d-a1a6-4f08-b97b-0c37f877119f" providerId="AD" clId="Web-{761A35D4-8CF9-DEC9-7B42-A20CF0C154FF}" dt="2025-05-01T12:34:02.646" v="44" actId="20577"/>
        <pc:sldMkLst>
          <pc:docMk/>
          <pc:sldMk cId="3786785251" sldId="613"/>
        </pc:sldMkLst>
      </pc:sldChg>
    </pc:docChg>
  </pc:docChgLst>
  <pc:docChgLst>
    <pc:chgData name="Mohammed Fasha" userId="cc64f42d-a1a6-4f08-b97b-0c37f877119f" providerId="ADAL" clId="{2E5FBF59-3168-4932-9518-582502FE1AD5}"/>
    <pc:docChg chg="undo custSel delSld modSld">
      <pc:chgData name="Mohammed Fasha" userId="cc64f42d-a1a6-4f08-b97b-0c37f877119f" providerId="ADAL" clId="{2E5FBF59-3168-4932-9518-582502FE1AD5}" dt="2024-12-24T08:08:19.987" v="550" actId="20577"/>
      <pc:docMkLst>
        <pc:docMk/>
      </pc:docMkLst>
      <pc:sldChg chg="delSp">
        <pc:chgData name="Mohammed Fasha" userId="cc64f42d-a1a6-4f08-b97b-0c37f877119f" providerId="ADAL" clId="{2E5FBF59-3168-4932-9518-582502FE1AD5}" dt="2024-11-19T07:40:47.121" v="208" actId="478"/>
        <pc:sldMkLst>
          <pc:docMk/>
          <pc:sldMk cId="391491219" sldId="428"/>
        </pc:sldMkLst>
      </pc:sldChg>
      <pc:sldChg chg="modSp">
        <pc:chgData name="Mohammed Fasha" userId="cc64f42d-a1a6-4f08-b97b-0c37f877119f" providerId="ADAL" clId="{2E5FBF59-3168-4932-9518-582502FE1AD5}" dt="2024-12-03T07:43:58.007" v="456" actId="1076"/>
        <pc:sldMkLst>
          <pc:docMk/>
          <pc:sldMk cId="3339445507" sldId="430"/>
        </pc:sldMkLst>
      </pc:sldChg>
      <pc:sldChg chg="modSp">
        <pc:chgData name="Mohammed Fasha" userId="cc64f42d-a1a6-4f08-b97b-0c37f877119f" providerId="ADAL" clId="{2E5FBF59-3168-4932-9518-582502FE1AD5}" dt="2024-12-03T07:45:08.136" v="474" actId="20577"/>
        <pc:sldMkLst>
          <pc:docMk/>
          <pc:sldMk cId="3389046835" sldId="431"/>
        </pc:sldMkLst>
      </pc:sldChg>
      <pc:sldChg chg="modSp">
        <pc:chgData name="Mohammed Fasha" userId="cc64f42d-a1a6-4f08-b97b-0c37f877119f" providerId="ADAL" clId="{2E5FBF59-3168-4932-9518-582502FE1AD5}" dt="2024-11-10T06:33:09.727" v="37" actId="207"/>
        <pc:sldMkLst>
          <pc:docMk/>
          <pc:sldMk cId="2726994946" sldId="479"/>
        </pc:sldMkLst>
      </pc:sldChg>
      <pc:sldChg chg="modSp">
        <pc:chgData name="Mohammed Fasha" userId="cc64f42d-a1a6-4f08-b97b-0c37f877119f" providerId="ADAL" clId="{2E5FBF59-3168-4932-9518-582502FE1AD5}" dt="2024-11-19T07:44:28.766" v="211" actId="20577"/>
        <pc:sldMkLst>
          <pc:docMk/>
          <pc:sldMk cId="2297456757" sldId="483"/>
        </pc:sldMkLst>
      </pc:sldChg>
      <pc:sldChg chg="modSp">
        <pc:chgData name="Mohammed Fasha" userId="cc64f42d-a1a6-4f08-b97b-0c37f877119f" providerId="ADAL" clId="{2E5FBF59-3168-4932-9518-582502FE1AD5}" dt="2024-11-10T06:45:09.392" v="40" actId="20577"/>
        <pc:sldMkLst>
          <pc:docMk/>
          <pc:sldMk cId="3474268344" sldId="596"/>
        </pc:sldMkLst>
      </pc:sldChg>
      <pc:sldChg chg="modSp">
        <pc:chgData name="Mohammed Fasha" userId="cc64f42d-a1a6-4f08-b97b-0c37f877119f" providerId="ADAL" clId="{2E5FBF59-3168-4932-9518-582502FE1AD5}" dt="2024-12-03T07:47:21.561" v="476" actId="6549"/>
        <pc:sldMkLst>
          <pc:docMk/>
          <pc:sldMk cId="399592497" sldId="613"/>
        </pc:sldMkLst>
      </pc:sldChg>
      <pc:sldChg chg="modSp">
        <pc:chgData name="Mohammed Fasha" userId="cc64f42d-a1a6-4f08-b97b-0c37f877119f" providerId="ADAL" clId="{2E5FBF59-3168-4932-9518-582502FE1AD5}" dt="2024-12-03T07:49:02.980" v="478" actId="207"/>
        <pc:sldMkLst>
          <pc:docMk/>
          <pc:sldMk cId="3329135496" sldId="617"/>
        </pc:sldMkLst>
      </pc:sldChg>
      <pc:sldChg chg="modSp">
        <pc:chgData name="Mohammed Fasha" userId="cc64f42d-a1a6-4f08-b97b-0c37f877119f" providerId="ADAL" clId="{2E5FBF59-3168-4932-9518-582502FE1AD5}" dt="2024-12-24T08:05:16.608" v="482" actId="403"/>
        <pc:sldMkLst>
          <pc:docMk/>
          <pc:sldMk cId="2990045589" sldId="659"/>
        </pc:sldMkLst>
      </pc:sldChg>
      <pc:sldChg chg="modSp">
        <pc:chgData name="Mohammed Fasha" userId="cc64f42d-a1a6-4f08-b97b-0c37f877119f" providerId="ADAL" clId="{2E5FBF59-3168-4932-9518-582502FE1AD5}" dt="2024-12-24T08:08:19.987" v="550" actId="20577"/>
        <pc:sldMkLst>
          <pc:docMk/>
          <pc:sldMk cId="2680231355" sldId="669"/>
        </pc:sldMkLst>
      </pc:sldChg>
      <pc:sldChg chg="addSp modSp">
        <pc:chgData name="Mohammed Fasha" userId="cc64f42d-a1a6-4f08-b97b-0c37f877119f" providerId="ADAL" clId="{2E5FBF59-3168-4932-9518-582502FE1AD5}" dt="2024-12-24T08:05:52.910" v="488" actId="1076"/>
        <pc:sldMkLst>
          <pc:docMk/>
          <pc:sldMk cId="916102856" sldId="685"/>
        </pc:sldMkLst>
      </pc:sldChg>
      <pc:sldChg chg="modSp">
        <pc:chgData name="Mohammed Fasha" userId="cc64f42d-a1a6-4f08-b97b-0c37f877119f" providerId="ADAL" clId="{2E5FBF59-3168-4932-9518-582502FE1AD5}" dt="2024-11-19T07:03:29.557" v="206" actId="207"/>
        <pc:sldMkLst>
          <pc:docMk/>
          <pc:sldMk cId="32004852" sldId="708"/>
        </pc:sldMkLst>
      </pc:sldChg>
    </pc:docChg>
  </pc:docChgLst>
  <pc:docChgLst>
    <pc:chgData name="Mohammed Fasha" userId="cc64f42d-a1a6-4f08-b97b-0c37f877119f" providerId="ADAL" clId="{047E1049-E75F-4C78-9C34-7E3C772A0EAF}"/>
    <pc:docChg chg="undo redo custSel addSld delSld modSld sldOrd">
      <pc:chgData name="Mohammed Fasha" userId="cc64f42d-a1a6-4f08-b97b-0c37f877119f" providerId="ADAL" clId="{047E1049-E75F-4C78-9C34-7E3C772A0EAF}" dt="2025-04-06T04:41:41.157" v="711" actId="6549"/>
      <pc:docMkLst>
        <pc:docMk/>
      </pc:docMkLst>
      <pc:sldChg chg="add">
        <pc:chgData name="Mohammed Fasha" userId="cc64f42d-a1a6-4f08-b97b-0c37f877119f" providerId="ADAL" clId="{047E1049-E75F-4C78-9C34-7E3C772A0EAF}" dt="2025-04-04T05:38:06.858" v="420"/>
        <pc:sldMkLst>
          <pc:docMk/>
          <pc:sldMk cId="1934860174" sldId="285"/>
        </pc:sldMkLst>
      </pc:sldChg>
      <pc:sldChg chg="add">
        <pc:chgData name="Mohammed Fasha" userId="cc64f42d-a1a6-4f08-b97b-0c37f877119f" providerId="ADAL" clId="{047E1049-E75F-4C78-9C34-7E3C772A0EAF}" dt="2025-04-04T05:38:06.858" v="420"/>
        <pc:sldMkLst>
          <pc:docMk/>
          <pc:sldMk cId="416776941" sldId="289"/>
        </pc:sldMkLst>
      </pc:sldChg>
      <pc:sldChg chg="add">
        <pc:chgData name="Mohammed Fasha" userId="cc64f42d-a1a6-4f08-b97b-0c37f877119f" providerId="ADAL" clId="{047E1049-E75F-4C78-9C34-7E3C772A0EAF}" dt="2025-04-04T05:38:06.858" v="420"/>
        <pc:sldMkLst>
          <pc:docMk/>
          <pc:sldMk cId="2079225657" sldId="290"/>
        </pc:sldMkLst>
      </pc:sldChg>
      <pc:sldChg chg="add">
        <pc:chgData name="Mohammed Fasha" userId="cc64f42d-a1a6-4f08-b97b-0c37f877119f" providerId="ADAL" clId="{047E1049-E75F-4C78-9C34-7E3C772A0EAF}" dt="2025-04-04T05:38:06.858" v="420"/>
        <pc:sldMkLst>
          <pc:docMk/>
          <pc:sldMk cId="2088001872" sldId="291"/>
        </pc:sldMkLst>
      </pc:sldChg>
      <pc:sldChg chg="add">
        <pc:chgData name="Mohammed Fasha" userId="cc64f42d-a1a6-4f08-b97b-0c37f877119f" providerId="ADAL" clId="{047E1049-E75F-4C78-9C34-7E3C772A0EAF}" dt="2025-04-04T05:38:06.858" v="420"/>
        <pc:sldMkLst>
          <pc:docMk/>
          <pc:sldMk cId="1893373019" sldId="292"/>
        </pc:sldMkLst>
      </pc:sldChg>
      <pc:sldChg chg="add">
        <pc:chgData name="Mohammed Fasha" userId="cc64f42d-a1a6-4f08-b97b-0c37f877119f" providerId="ADAL" clId="{047E1049-E75F-4C78-9C34-7E3C772A0EAF}" dt="2025-04-04T05:38:06.858" v="420"/>
        <pc:sldMkLst>
          <pc:docMk/>
          <pc:sldMk cId="105675678" sldId="293"/>
        </pc:sldMkLst>
      </pc:sldChg>
      <pc:sldChg chg="add">
        <pc:chgData name="Mohammed Fasha" userId="cc64f42d-a1a6-4f08-b97b-0c37f877119f" providerId="ADAL" clId="{047E1049-E75F-4C78-9C34-7E3C772A0EAF}" dt="2025-04-04T05:38:06.858" v="420"/>
        <pc:sldMkLst>
          <pc:docMk/>
          <pc:sldMk cId="2028619254" sldId="294"/>
        </pc:sldMkLst>
      </pc:sldChg>
      <pc:sldChg chg="add">
        <pc:chgData name="Mohammed Fasha" userId="cc64f42d-a1a6-4f08-b97b-0c37f877119f" providerId="ADAL" clId="{047E1049-E75F-4C78-9C34-7E3C772A0EAF}" dt="2025-04-04T05:38:06.858" v="420"/>
        <pc:sldMkLst>
          <pc:docMk/>
          <pc:sldMk cId="1648889151" sldId="296"/>
        </pc:sldMkLst>
      </pc:sldChg>
      <pc:sldChg chg="add">
        <pc:chgData name="Mohammed Fasha" userId="cc64f42d-a1a6-4f08-b97b-0c37f877119f" providerId="ADAL" clId="{047E1049-E75F-4C78-9C34-7E3C772A0EAF}" dt="2025-04-04T05:38:06.858" v="420"/>
        <pc:sldMkLst>
          <pc:docMk/>
          <pc:sldMk cId="1751924142" sldId="297"/>
        </pc:sldMkLst>
      </pc:sldChg>
      <pc:sldChg chg="add">
        <pc:chgData name="Mohammed Fasha" userId="cc64f42d-a1a6-4f08-b97b-0c37f877119f" providerId="ADAL" clId="{047E1049-E75F-4C78-9C34-7E3C772A0EAF}" dt="2025-04-04T05:38:06.858" v="420"/>
        <pc:sldMkLst>
          <pc:docMk/>
          <pc:sldMk cId="1359989136" sldId="298"/>
        </pc:sldMkLst>
      </pc:sldChg>
      <pc:sldChg chg="add">
        <pc:chgData name="Mohammed Fasha" userId="cc64f42d-a1a6-4f08-b97b-0c37f877119f" providerId="ADAL" clId="{047E1049-E75F-4C78-9C34-7E3C772A0EAF}" dt="2025-04-04T05:38:06.858" v="420"/>
        <pc:sldMkLst>
          <pc:docMk/>
          <pc:sldMk cId="1821443450" sldId="299"/>
        </pc:sldMkLst>
      </pc:sldChg>
      <pc:sldChg chg="add">
        <pc:chgData name="Mohammed Fasha" userId="cc64f42d-a1a6-4f08-b97b-0c37f877119f" providerId="ADAL" clId="{047E1049-E75F-4C78-9C34-7E3C772A0EAF}" dt="2025-04-04T05:38:06.858" v="420"/>
        <pc:sldMkLst>
          <pc:docMk/>
          <pc:sldMk cId="1376231676" sldId="300"/>
        </pc:sldMkLst>
      </pc:sldChg>
      <pc:sldChg chg="add">
        <pc:chgData name="Mohammed Fasha" userId="cc64f42d-a1a6-4f08-b97b-0c37f877119f" providerId="ADAL" clId="{047E1049-E75F-4C78-9C34-7E3C772A0EAF}" dt="2025-04-04T05:38:06.858" v="420"/>
        <pc:sldMkLst>
          <pc:docMk/>
          <pc:sldMk cId="1620554975" sldId="302"/>
        </pc:sldMkLst>
      </pc:sldChg>
      <pc:sldChg chg="add">
        <pc:chgData name="Mohammed Fasha" userId="cc64f42d-a1a6-4f08-b97b-0c37f877119f" providerId="ADAL" clId="{047E1049-E75F-4C78-9C34-7E3C772A0EAF}" dt="2025-04-04T05:38:06.858" v="420"/>
        <pc:sldMkLst>
          <pc:docMk/>
          <pc:sldMk cId="2095738023" sldId="303"/>
        </pc:sldMkLst>
      </pc:sldChg>
      <pc:sldChg chg="add">
        <pc:chgData name="Mohammed Fasha" userId="cc64f42d-a1a6-4f08-b97b-0c37f877119f" providerId="ADAL" clId="{047E1049-E75F-4C78-9C34-7E3C772A0EAF}" dt="2025-04-04T05:38:06.858" v="420"/>
        <pc:sldMkLst>
          <pc:docMk/>
          <pc:sldMk cId="156663359" sldId="304"/>
        </pc:sldMkLst>
      </pc:sldChg>
      <pc:sldChg chg="add">
        <pc:chgData name="Mohammed Fasha" userId="cc64f42d-a1a6-4f08-b97b-0c37f877119f" providerId="ADAL" clId="{047E1049-E75F-4C78-9C34-7E3C772A0EAF}" dt="2025-04-04T05:38:06.858" v="420"/>
        <pc:sldMkLst>
          <pc:docMk/>
          <pc:sldMk cId="155004230" sldId="305"/>
        </pc:sldMkLst>
      </pc:sldChg>
      <pc:sldChg chg="add">
        <pc:chgData name="Mohammed Fasha" userId="cc64f42d-a1a6-4f08-b97b-0c37f877119f" providerId="ADAL" clId="{047E1049-E75F-4C78-9C34-7E3C772A0EAF}" dt="2025-04-04T05:38:06.858" v="420"/>
        <pc:sldMkLst>
          <pc:docMk/>
          <pc:sldMk cId="1689879719" sldId="308"/>
        </pc:sldMkLst>
      </pc:sldChg>
      <pc:sldChg chg="add">
        <pc:chgData name="Mohammed Fasha" userId="cc64f42d-a1a6-4f08-b97b-0c37f877119f" providerId="ADAL" clId="{047E1049-E75F-4C78-9C34-7E3C772A0EAF}" dt="2025-04-04T05:38:06.858" v="420"/>
        <pc:sldMkLst>
          <pc:docMk/>
          <pc:sldMk cId="15685033" sldId="309"/>
        </pc:sldMkLst>
      </pc:sldChg>
      <pc:sldChg chg="modSp mod">
        <pc:chgData name="Mohammed Fasha" userId="cc64f42d-a1a6-4f08-b97b-0c37f877119f" providerId="ADAL" clId="{047E1049-E75F-4C78-9C34-7E3C772A0EAF}" dt="2025-04-03T03:46:21.702" v="1" actId="20577"/>
        <pc:sldMkLst>
          <pc:docMk/>
          <pc:sldMk cId="1489447582" sldId="455"/>
        </pc:sldMkLst>
      </pc:sldChg>
      <pc:sldChg chg="del">
        <pc:chgData name="Mohammed Fasha" userId="cc64f42d-a1a6-4f08-b97b-0c37f877119f" providerId="ADAL" clId="{047E1049-E75F-4C78-9C34-7E3C772A0EAF}" dt="2025-04-03T03:46:18.300" v="0" actId="2696"/>
        <pc:sldMkLst>
          <pc:docMk/>
          <pc:sldMk cId="2282942957" sldId="456"/>
        </pc:sldMkLst>
      </pc:sldChg>
      <pc:sldChg chg="modSp new mod ord">
        <pc:chgData name="Mohammed Fasha" userId="cc64f42d-a1a6-4f08-b97b-0c37f877119f" providerId="ADAL" clId="{047E1049-E75F-4C78-9C34-7E3C772A0EAF}" dt="2025-04-04T02:51:23.023" v="364"/>
        <pc:sldMkLst>
          <pc:docMk/>
          <pc:sldMk cId="3478943202" sldId="456"/>
        </pc:sldMkLst>
      </pc:sldChg>
      <pc:sldChg chg="del">
        <pc:chgData name="Mohammed Fasha" userId="cc64f42d-a1a6-4f08-b97b-0c37f877119f" providerId="ADAL" clId="{047E1049-E75F-4C78-9C34-7E3C772A0EAF}" dt="2025-04-03T03:46:18.300" v="0" actId="2696"/>
        <pc:sldMkLst>
          <pc:docMk/>
          <pc:sldMk cId="1674895679" sldId="457"/>
        </pc:sldMkLst>
      </pc:sldChg>
      <pc:sldChg chg="modSp add mod ord">
        <pc:chgData name="Mohammed Fasha" userId="cc64f42d-a1a6-4f08-b97b-0c37f877119f" providerId="ADAL" clId="{047E1049-E75F-4C78-9C34-7E3C772A0EAF}" dt="2025-04-04T02:51:31.179" v="366"/>
        <pc:sldMkLst>
          <pc:docMk/>
          <pc:sldMk cId="4010934078" sldId="457"/>
        </pc:sldMkLst>
      </pc:sldChg>
      <pc:sldChg chg="del">
        <pc:chgData name="Mohammed Fasha" userId="cc64f42d-a1a6-4f08-b97b-0c37f877119f" providerId="ADAL" clId="{047E1049-E75F-4C78-9C34-7E3C772A0EAF}" dt="2025-04-03T03:46:18.300" v="0" actId="2696"/>
        <pc:sldMkLst>
          <pc:docMk/>
          <pc:sldMk cId="3292514151" sldId="458"/>
        </pc:sldMkLst>
      </pc:sldChg>
      <pc:sldChg chg="addSp modSp add mod ord">
        <pc:chgData name="Mohammed Fasha" userId="cc64f42d-a1a6-4f08-b97b-0c37f877119f" providerId="ADAL" clId="{047E1049-E75F-4C78-9C34-7E3C772A0EAF}" dt="2025-04-04T02:51:53.944" v="370"/>
        <pc:sldMkLst>
          <pc:docMk/>
          <pc:sldMk cId="3444919817" sldId="458"/>
        </pc:sldMkLst>
      </pc:sldChg>
      <pc:sldChg chg="modSp add mod">
        <pc:chgData name="Mohammed Fasha" userId="cc64f42d-a1a6-4f08-b97b-0c37f877119f" providerId="ADAL" clId="{047E1049-E75F-4C78-9C34-7E3C772A0EAF}" dt="2025-04-03T03:47:46.048" v="34" actId="27636"/>
        <pc:sldMkLst>
          <pc:docMk/>
          <pc:sldMk cId="1614983691" sldId="459"/>
        </pc:sldMkLst>
      </pc:sldChg>
      <pc:sldChg chg="del">
        <pc:chgData name="Mohammed Fasha" userId="cc64f42d-a1a6-4f08-b97b-0c37f877119f" providerId="ADAL" clId="{047E1049-E75F-4C78-9C34-7E3C772A0EAF}" dt="2025-04-03T03:46:18.300" v="0" actId="2696"/>
        <pc:sldMkLst>
          <pc:docMk/>
          <pc:sldMk cId="3675936543" sldId="459"/>
        </pc:sldMkLst>
      </pc:sldChg>
      <pc:sldChg chg="modSp add mod">
        <pc:chgData name="Mohammed Fasha" userId="cc64f42d-a1a6-4f08-b97b-0c37f877119f" providerId="ADAL" clId="{047E1049-E75F-4C78-9C34-7E3C772A0EAF}" dt="2025-04-03T03:48:13.085" v="53" actId="27636"/>
        <pc:sldMkLst>
          <pc:docMk/>
          <pc:sldMk cId="128777980" sldId="460"/>
        </pc:sldMkLst>
      </pc:sldChg>
      <pc:sldChg chg="del">
        <pc:chgData name="Mohammed Fasha" userId="cc64f42d-a1a6-4f08-b97b-0c37f877119f" providerId="ADAL" clId="{047E1049-E75F-4C78-9C34-7E3C772A0EAF}" dt="2025-04-03T03:46:18.300" v="0" actId="2696"/>
        <pc:sldMkLst>
          <pc:docMk/>
          <pc:sldMk cId="819366188" sldId="460"/>
        </pc:sldMkLst>
      </pc:sldChg>
      <pc:sldChg chg="del">
        <pc:chgData name="Mohammed Fasha" userId="cc64f42d-a1a6-4f08-b97b-0c37f877119f" providerId="ADAL" clId="{047E1049-E75F-4C78-9C34-7E3C772A0EAF}" dt="2025-04-03T03:46:18.300" v="0" actId="2696"/>
        <pc:sldMkLst>
          <pc:docMk/>
          <pc:sldMk cId="247418909" sldId="461"/>
        </pc:sldMkLst>
      </pc:sldChg>
      <pc:sldChg chg="modSp add mod">
        <pc:chgData name="Mohammed Fasha" userId="cc64f42d-a1a6-4f08-b97b-0c37f877119f" providerId="ADAL" clId="{047E1049-E75F-4C78-9C34-7E3C772A0EAF}" dt="2025-04-03T03:48:22.541" v="61" actId="27636"/>
        <pc:sldMkLst>
          <pc:docMk/>
          <pc:sldMk cId="1623409718" sldId="461"/>
        </pc:sldMkLst>
      </pc:sldChg>
      <pc:sldChg chg="del">
        <pc:chgData name="Mohammed Fasha" userId="cc64f42d-a1a6-4f08-b97b-0c37f877119f" providerId="ADAL" clId="{047E1049-E75F-4C78-9C34-7E3C772A0EAF}" dt="2025-04-03T03:46:18.300" v="0" actId="2696"/>
        <pc:sldMkLst>
          <pc:docMk/>
          <pc:sldMk cId="1157240725" sldId="462"/>
        </pc:sldMkLst>
      </pc:sldChg>
      <pc:sldChg chg="modSp add mod ord">
        <pc:chgData name="Mohammed Fasha" userId="cc64f42d-a1a6-4f08-b97b-0c37f877119f" providerId="ADAL" clId="{047E1049-E75F-4C78-9C34-7E3C772A0EAF}" dt="2025-04-03T03:47:59.704" v="42"/>
        <pc:sldMkLst>
          <pc:docMk/>
          <pc:sldMk cId="1479590340" sldId="462"/>
        </pc:sldMkLst>
      </pc:sldChg>
      <pc:sldChg chg="del">
        <pc:chgData name="Mohammed Fasha" userId="cc64f42d-a1a6-4f08-b97b-0c37f877119f" providerId="ADAL" clId="{047E1049-E75F-4C78-9C34-7E3C772A0EAF}" dt="2025-04-03T03:46:18.300" v="0" actId="2696"/>
        <pc:sldMkLst>
          <pc:docMk/>
          <pc:sldMk cId="2617340595" sldId="463"/>
        </pc:sldMkLst>
      </pc:sldChg>
      <pc:sldChg chg="addSp modSp add mod">
        <pc:chgData name="Mohammed Fasha" userId="cc64f42d-a1a6-4f08-b97b-0c37f877119f" providerId="ADAL" clId="{047E1049-E75F-4C78-9C34-7E3C772A0EAF}" dt="2025-04-03T03:48:42.512" v="69" actId="27636"/>
        <pc:sldMkLst>
          <pc:docMk/>
          <pc:sldMk cId="3692114030" sldId="463"/>
        </pc:sldMkLst>
      </pc:sldChg>
      <pc:sldChg chg="modSp add mod">
        <pc:chgData name="Mohammed Fasha" userId="cc64f42d-a1a6-4f08-b97b-0c37f877119f" providerId="ADAL" clId="{047E1049-E75F-4C78-9C34-7E3C772A0EAF}" dt="2025-04-03T03:48:52.922" v="77" actId="27636"/>
        <pc:sldMkLst>
          <pc:docMk/>
          <pc:sldMk cId="397173976" sldId="464"/>
        </pc:sldMkLst>
      </pc:sldChg>
      <pc:sldChg chg="del">
        <pc:chgData name="Mohammed Fasha" userId="cc64f42d-a1a6-4f08-b97b-0c37f877119f" providerId="ADAL" clId="{047E1049-E75F-4C78-9C34-7E3C772A0EAF}" dt="2025-04-03T03:46:18.300" v="0" actId="2696"/>
        <pc:sldMkLst>
          <pc:docMk/>
          <pc:sldMk cId="2675381745" sldId="464"/>
        </pc:sldMkLst>
      </pc:sldChg>
      <pc:sldChg chg="modSp add mod">
        <pc:chgData name="Mohammed Fasha" userId="cc64f42d-a1a6-4f08-b97b-0c37f877119f" providerId="ADAL" clId="{047E1049-E75F-4C78-9C34-7E3C772A0EAF}" dt="2025-04-03T03:49:26.553" v="95" actId="27636"/>
        <pc:sldMkLst>
          <pc:docMk/>
          <pc:sldMk cId="796753985" sldId="465"/>
        </pc:sldMkLst>
      </pc:sldChg>
      <pc:sldChg chg="del">
        <pc:chgData name="Mohammed Fasha" userId="cc64f42d-a1a6-4f08-b97b-0c37f877119f" providerId="ADAL" clId="{047E1049-E75F-4C78-9C34-7E3C772A0EAF}" dt="2025-04-03T03:46:18.300" v="0" actId="2696"/>
        <pc:sldMkLst>
          <pc:docMk/>
          <pc:sldMk cId="4195523681" sldId="465"/>
        </pc:sldMkLst>
      </pc:sldChg>
      <pc:sldChg chg="modSp add mod">
        <pc:chgData name="Mohammed Fasha" userId="cc64f42d-a1a6-4f08-b97b-0c37f877119f" providerId="ADAL" clId="{047E1049-E75F-4C78-9C34-7E3C772A0EAF}" dt="2025-04-03T03:49:52.425" v="110" actId="27636"/>
        <pc:sldMkLst>
          <pc:docMk/>
          <pc:sldMk cId="1695077877" sldId="466"/>
        </pc:sldMkLst>
      </pc:sldChg>
      <pc:sldChg chg="del">
        <pc:chgData name="Mohammed Fasha" userId="cc64f42d-a1a6-4f08-b97b-0c37f877119f" providerId="ADAL" clId="{047E1049-E75F-4C78-9C34-7E3C772A0EAF}" dt="2025-04-03T03:46:18.300" v="0" actId="2696"/>
        <pc:sldMkLst>
          <pc:docMk/>
          <pc:sldMk cId="4047127300" sldId="466"/>
        </pc:sldMkLst>
      </pc:sldChg>
      <pc:sldChg chg="del">
        <pc:chgData name="Mohammed Fasha" userId="cc64f42d-a1a6-4f08-b97b-0c37f877119f" providerId="ADAL" clId="{047E1049-E75F-4C78-9C34-7E3C772A0EAF}" dt="2025-04-03T03:46:18.300" v="0" actId="2696"/>
        <pc:sldMkLst>
          <pc:docMk/>
          <pc:sldMk cId="3183967706" sldId="467"/>
        </pc:sldMkLst>
      </pc:sldChg>
      <pc:sldChg chg="modSp add mod">
        <pc:chgData name="Mohammed Fasha" userId="cc64f42d-a1a6-4f08-b97b-0c37f877119f" providerId="ADAL" clId="{047E1049-E75F-4C78-9C34-7E3C772A0EAF}" dt="2025-04-03T03:50:04.387" v="118" actId="27636"/>
        <pc:sldMkLst>
          <pc:docMk/>
          <pc:sldMk cId="3550307506" sldId="467"/>
        </pc:sldMkLst>
      </pc:sldChg>
      <pc:sldChg chg="addSp delSp modSp new mod modClrScheme chgLayout">
        <pc:chgData name="Mohammed Fasha" userId="cc64f42d-a1a6-4f08-b97b-0c37f877119f" providerId="ADAL" clId="{047E1049-E75F-4C78-9C34-7E3C772A0EAF}" dt="2025-04-03T03:49:12.860" v="87" actId="27636"/>
        <pc:sldMkLst>
          <pc:docMk/>
          <pc:sldMk cId="3037053525" sldId="468"/>
        </pc:sldMkLst>
      </pc:sldChg>
      <pc:sldChg chg="del">
        <pc:chgData name="Mohammed Fasha" userId="cc64f42d-a1a6-4f08-b97b-0c37f877119f" providerId="ADAL" clId="{047E1049-E75F-4C78-9C34-7E3C772A0EAF}" dt="2025-04-03T03:46:18.300" v="0" actId="2696"/>
        <pc:sldMkLst>
          <pc:docMk/>
          <pc:sldMk cId="3161654258" sldId="468"/>
        </pc:sldMkLst>
      </pc:sldChg>
      <pc:sldChg chg="modSp add mod">
        <pc:chgData name="Mohammed Fasha" userId="cc64f42d-a1a6-4f08-b97b-0c37f877119f" providerId="ADAL" clId="{047E1049-E75F-4C78-9C34-7E3C772A0EAF}" dt="2025-04-03T03:50:20.247" v="126" actId="27636"/>
        <pc:sldMkLst>
          <pc:docMk/>
          <pc:sldMk cId="1747260327" sldId="469"/>
        </pc:sldMkLst>
      </pc:sldChg>
      <pc:sldChg chg="del">
        <pc:chgData name="Mohammed Fasha" userId="cc64f42d-a1a6-4f08-b97b-0c37f877119f" providerId="ADAL" clId="{047E1049-E75F-4C78-9C34-7E3C772A0EAF}" dt="2025-04-03T03:46:18.300" v="0" actId="2696"/>
        <pc:sldMkLst>
          <pc:docMk/>
          <pc:sldMk cId="2175348861" sldId="469"/>
        </pc:sldMkLst>
      </pc:sldChg>
      <pc:sldChg chg="modSp add mod">
        <pc:chgData name="Mohammed Fasha" userId="cc64f42d-a1a6-4f08-b97b-0c37f877119f" providerId="ADAL" clId="{047E1049-E75F-4C78-9C34-7E3C772A0EAF}" dt="2025-04-03T03:50:34.128" v="133" actId="27636"/>
        <pc:sldMkLst>
          <pc:docMk/>
          <pc:sldMk cId="2869808375" sldId="470"/>
        </pc:sldMkLst>
      </pc:sldChg>
      <pc:sldChg chg="del">
        <pc:chgData name="Mohammed Fasha" userId="cc64f42d-a1a6-4f08-b97b-0c37f877119f" providerId="ADAL" clId="{047E1049-E75F-4C78-9C34-7E3C772A0EAF}" dt="2025-04-03T03:46:18.300" v="0" actId="2696"/>
        <pc:sldMkLst>
          <pc:docMk/>
          <pc:sldMk cId="2988183144" sldId="470"/>
        </pc:sldMkLst>
      </pc:sldChg>
      <pc:sldChg chg="del">
        <pc:chgData name="Mohammed Fasha" userId="cc64f42d-a1a6-4f08-b97b-0c37f877119f" providerId="ADAL" clId="{047E1049-E75F-4C78-9C34-7E3C772A0EAF}" dt="2025-04-03T03:46:18.300" v="0" actId="2696"/>
        <pc:sldMkLst>
          <pc:docMk/>
          <pc:sldMk cId="1572681964" sldId="471"/>
        </pc:sldMkLst>
      </pc:sldChg>
      <pc:sldChg chg="modSp add mod">
        <pc:chgData name="Mohammed Fasha" userId="cc64f42d-a1a6-4f08-b97b-0c37f877119f" providerId="ADAL" clId="{047E1049-E75F-4C78-9C34-7E3C772A0EAF}" dt="2025-04-03T03:50:47.771" v="141" actId="27636"/>
        <pc:sldMkLst>
          <pc:docMk/>
          <pc:sldMk cId="3417884614" sldId="471"/>
        </pc:sldMkLst>
      </pc:sldChg>
      <pc:sldChg chg="modSp add mod">
        <pc:chgData name="Mohammed Fasha" userId="cc64f42d-a1a6-4f08-b97b-0c37f877119f" providerId="ADAL" clId="{047E1049-E75F-4C78-9C34-7E3C772A0EAF}" dt="2025-04-03T03:51:00.974" v="149" actId="27636"/>
        <pc:sldMkLst>
          <pc:docMk/>
          <pc:sldMk cId="3101782170" sldId="472"/>
        </pc:sldMkLst>
      </pc:sldChg>
      <pc:sldChg chg="del">
        <pc:chgData name="Mohammed Fasha" userId="cc64f42d-a1a6-4f08-b97b-0c37f877119f" providerId="ADAL" clId="{047E1049-E75F-4C78-9C34-7E3C772A0EAF}" dt="2025-04-03T03:46:18.300" v="0" actId="2696"/>
        <pc:sldMkLst>
          <pc:docMk/>
          <pc:sldMk cId="3385747305" sldId="473"/>
        </pc:sldMkLst>
      </pc:sldChg>
      <pc:sldChg chg="modSp add mod">
        <pc:chgData name="Mohammed Fasha" userId="cc64f42d-a1a6-4f08-b97b-0c37f877119f" providerId="ADAL" clId="{047E1049-E75F-4C78-9C34-7E3C772A0EAF}" dt="2025-04-03T03:51:44.543" v="204" actId="27636"/>
        <pc:sldMkLst>
          <pc:docMk/>
          <pc:sldMk cId="3816827401" sldId="473"/>
        </pc:sldMkLst>
      </pc:sldChg>
      <pc:sldChg chg="modSp add mod">
        <pc:chgData name="Mohammed Fasha" userId="cc64f42d-a1a6-4f08-b97b-0c37f877119f" providerId="ADAL" clId="{047E1049-E75F-4C78-9C34-7E3C772A0EAF}" dt="2025-04-03T03:56:44.767" v="316" actId="27636"/>
        <pc:sldMkLst>
          <pc:docMk/>
          <pc:sldMk cId="1739290896" sldId="474"/>
        </pc:sldMkLst>
      </pc:sldChg>
      <pc:sldChg chg="del">
        <pc:chgData name="Mohammed Fasha" userId="cc64f42d-a1a6-4f08-b97b-0c37f877119f" providerId="ADAL" clId="{047E1049-E75F-4C78-9C34-7E3C772A0EAF}" dt="2025-04-03T03:46:18.300" v="0" actId="2696"/>
        <pc:sldMkLst>
          <pc:docMk/>
          <pc:sldMk cId="1939766790" sldId="474"/>
        </pc:sldMkLst>
      </pc:sldChg>
      <pc:sldChg chg="del">
        <pc:chgData name="Mohammed Fasha" userId="cc64f42d-a1a6-4f08-b97b-0c37f877119f" providerId="ADAL" clId="{047E1049-E75F-4C78-9C34-7E3C772A0EAF}" dt="2025-04-03T03:46:18.300" v="0" actId="2696"/>
        <pc:sldMkLst>
          <pc:docMk/>
          <pc:sldMk cId="1489896525" sldId="475"/>
        </pc:sldMkLst>
      </pc:sldChg>
      <pc:sldChg chg="addSp modSp add mod">
        <pc:chgData name="Mohammed Fasha" userId="cc64f42d-a1a6-4f08-b97b-0c37f877119f" providerId="ADAL" clId="{047E1049-E75F-4C78-9C34-7E3C772A0EAF}" dt="2025-04-03T03:57:23.080" v="345" actId="27636"/>
        <pc:sldMkLst>
          <pc:docMk/>
          <pc:sldMk cId="2226513235" sldId="475"/>
        </pc:sldMkLst>
      </pc:sldChg>
      <pc:sldChg chg="addSp delSp modSp new mod modClrScheme chgLayout">
        <pc:chgData name="Mohammed Fasha" userId="cc64f42d-a1a6-4f08-b97b-0c37f877119f" providerId="ADAL" clId="{047E1049-E75F-4C78-9C34-7E3C772A0EAF}" dt="2025-04-03T03:51:27.265" v="189" actId="20577"/>
        <pc:sldMkLst>
          <pc:docMk/>
          <pc:sldMk cId="3909279172" sldId="476"/>
        </pc:sldMkLst>
      </pc:sldChg>
      <pc:sldChg chg="modSp add mod">
        <pc:chgData name="Mohammed Fasha" userId="cc64f42d-a1a6-4f08-b97b-0c37f877119f" providerId="ADAL" clId="{047E1049-E75F-4C78-9C34-7E3C772A0EAF}" dt="2025-04-03T03:51:56.048" v="212" actId="27636"/>
        <pc:sldMkLst>
          <pc:docMk/>
          <pc:sldMk cId="819841267" sldId="477"/>
        </pc:sldMkLst>
      </pc:sldChg>
      <pc:sldChg chg="addSp modSp add mod">
        <pc:chgData name="Mohammed Fasha" userId="cc64f42d-a1a6-4f08-b97b-0c37f877119f" providerId="ADAL" clId="{047E1049-E75F-4C78-9C34-7E3C772A0EAF}" dt="2025-04-03T03:53:56.061" v="268" actId="27636"/>
        <pc:sldMkLst>
          <pc:docMk/>
          <pc:sldMk cId="2214073972" sldId="478"/>
        </pc:sldMkLst>
      </pc:sldChg>
      <pc:sldChg chg="modSp add mod">
        <pc:chgData name="Mohammed Fasha" userId="cc64f42d-a1a6-4f08-b97b-0c37f877119f" providerId="ADAL" clId="{047E1049-E75F-4C78-9C34-7E3C772A0EAF}" dt="2025-04-03T03:52:30.959" v="230" actId="27636"/>
        <pc:sldMkLst>
          <pc:docMk/>
          <pc:sldMk cId="3156073132" sldId="479"/>
        </pc:sldMkLst>
      </pc:sldChg>
      <pc:sldChg chg="modSp add mod">
        <pc:chgData name="Mohammed Fasha" userId="cc64f42d-a1a6-4f08-b97b-0c37f877119f" providerId="ADAL" clId="{047E1049-E75F-4C78-9C34-7E3C772A0EAF}" dt="2025-04-03T03:52:41.270" v="238" actId="27636"/>
        <pc:sldMkLst>
          <pc:docMk/>
          <pc:sldMk cId="3580460315" sldId="480"/>
        </pc:sldMkLst>
      </pc:sldChg>
      <pc:sldChg chg="addSp modSp add mod">
        <pc:chgData name="Mohammed Fasha" userId="cc64f42d-a1a6-4f08-b97b-0c37f877119f" providerId="ADAL" clId="{047E1049-E75F-4C78-9C34-7E3C772A0EAF}" dt="2025-04-03T03:53:33.580" v="261" actId="27636"/>
        <pc:sldMkLst>
          <pc:docMk/>
          <pc:sldMk cId="1703340959" sldId="481"/>
        </pc:sldMkLst>
      </pc:sldChg>
      <pc:sldChg chg="modSp add mod">
        <pc:chgData name="Mohammed Fasha" userId="cc64f42d-a1a6-4f08-b97b-0c37f877119f" providerId="ADAL" clId="{047E1049-E75F-4C78-9C34-7E3C772A0EAF}" dt="2025-04-03T03:56:04.672" v="277" actId="27636"/>
        <pc:sldMkLst>
          <pc:docMk/>
          <pc:sldMk cId="2888335997" sldId="482"/>
        </pc:sldMkLst>
      </pc:sldChg>
      <pc:sldChg chg="modSp add mod">
        <pc:chgData name="Mohammed Fasha" userId="cc64f42d-a1a6-4f08-b97b-0c37f877119f" providerId="ADAL" clId="{047E1049-E75F-4C78-9C34-7E3C772A0EAF}" dt="2025-04-03T03:56:33.805" v="308" actId="27636"/>
        <pc:sldMkLst>
          <pc:docMk/>
          <pc:sldMk cId="793646111" sldId="483"/>
        </pc:sldMkLst>
      </pc:sldChg>
      <pc:sldChg chg="addSp delSp modSp new mod modClrScheme chgLayout">
        <pc:chgData name="Mohammed Fasha" userId="cc64f42d-a1a6-4f08-b97b-0c37f877119f" providerId="ADAL" clId="{047E1049-E75F-4C78-9C34-7E3C772A0EAF}" dt="2025-04-03T03:56:17.371" v="300" actId="20577"/>
        <pc:sldMkLst>
          <pc:docMk/>
          <pc:sldMk cId="1303499855" sldId="484"/>
        </pc:sldMkLst>
      </pc:sldChg>
      <pc:sldChg chg="modSp new mod">
        <pc:chgData name="Mohammed Fasha" userId="cc64f42d-a1a6-4f08-b97b-0c37f877119f" providerId="ADAL" clId="{047E1049-E75F-4C78-9C34-7E3C772A0EAF}" dt="2025-04-03T03:57:40.106" v="353" actId="27636"/>
        <pc:sldMkLst>
          <pc:docMk/>
          <pc:sldMk cId="785969896" sldId="485"/>
        </pc:sldMkLst>
      </pc:sldChg>
      <pc:sldChg chg="modSp add mod">
        <pc:chgData name="Mohammed Fasha" userId="cc64f42d-a1a6-4f08-b97b-0c37f877119f" providerId="ADAL" clId="{047E1049-E75F-4C78-9C34-7E3C772A0EAF}" dt="2025-04-03T03:57:51.517" v="360" actId="27636"/>
        <pc:sldMkLst>
          <pc:docMk/>
          <pc:sldMk cId="603445561" sldId="486"/>
        </pc:sldMkLst>
      </pc:sldChg>
      <pc:sldChg chg="add">
        <pc:chgData name="Mohammed Fasha" userId="cc64f42d-a1a6-4f08-b97b-0c37f877119f" providerId="ADAL" clId="{047E1049-E75F-4C78-9C34-7E3C772A0EAF}" dt="2025-04-03T03:57:03.698" v="327"/>
        <pc:sldMkLst>
          <pc:docMk/>
          <pc:sldMk cId="606504269" sldId="487"/>
        </pc:sldMkLst>
      </pc:sldChg>
      <pc:sldChg chg="add">
        <pc:chgData name="Mohammed Fasha" userId="cc64f42d-a1a6-4f08-b97b-0c37f877119f" providerId="ADAL" clId="{047E1049-E75F-4C78-9C34-7E3C772A0EAF}" dt="2025-04-03T03:57:03.721" v="328"/>
        <pc:sldMkLst>
          <pc:docMk/>
          <pc:sldMk cId="1776267863" sldId="488"/>
        </pc:sldMkLst>
      </pc:sldChg>
      <pc:sldChg chg="add">
        <pc:chgData name="Mohammed Fasha" userId="cc64f42d-a1a6-4f08-b97b-0c37f877119f" providerId="ADAL" clId="{047E1049-E75F-4C78-9C34-7E3C772A0EAF}" dt="2025-04-03T03:57:03.766" v="329"/>
        <pc:sldMkLst>
          <pc:docMk/>
          <pc:sldMk cId="97648898" sldId="489"/>
        </pc:sldMkLst>
      </pc:sldChg>
      <pc:sldChg chg="add">
        <pc:chgData name="Mohammed Fasha" userId="cc64f42d-a1a6-4f08-b97b-0c37f877119f" providerId="ADAL" clId="{047E1049-E75F-4C78-9C34-7E3C772A0EAF}" dt="2025-04-03T03:57:03.798" v="330"/>
        <pc:sldMkLst>
          <pc:docMk/>
          <pc:sldMk cId="906636920" sldId="490"/>
        </pc:sldMkLst>
      </pc:sldChg>
      <pc:sldChg chg="add">
        <pc:chgData name="Mohammed Fasha" userId="cc64f42d-a1a6-4f08-b97b-0c37f877119f" providerId="ADAL" clId="{047E1049-E75F-4C78-9C34-7E3C772A0EAF}" dt="2025-04-03T03:57:03.829" v="331"/>
        <pc:sldMkLst>
          <pc:docMk/>
          <pc:sldMk cId="378929050" sldId="491"/>
        </pc:sldMkLst>
      </pc:sldChg>
      <pc:sldChg chg="add">
        <pc:chgData name="Mohammed Fasha" userId="cc64f42d-a1a6-4f08-b97b-0c37f877119f" providerId="ADAL" clId="{047E1049-E75F-4C78-9C34-7E3C772A0EAF}" dt="2025-04-03T03:57:03.863" v="332"/>
        <pc:sldMkLst>
          <pc:docMk/>
          <pc:sldMk cId="1449280576" sldId="492"/>
        </pc:sldMkLst>
      </pc:sldChg>
      <pc:sldChg chg="add">
        <pc:chgData name="Mohammed Fasha" userId="cc64f42d-a1a6-4f08-b97b-0c37f877119f" providerId="ADAL" clId="{047E1049-E75F-4C78-9C34-7E3C772A0EAF}" dt="2025-04-03T03:57:03.892" v="333"/>
        <pc:sldMkLst>
          <pc:docMk/>
          <pc:sldMk cId="2641167175" sldId="493"/>
        </pc:sldMkLst>
      </pc:sldChg>
      <pc:sldChg chg="add">
        <pc:chgData name="Mohammed Fasha" userId="cc64f42d-a1a6-4f08-b97b-0c37f877119f" providerId="ADAL" clId="{047E1049-E75F-4C78-9C34-7E3C772A0EAF}" dt="2025-04-03T03:57:03.924" v="334"/>
        <pc:sldMkLst>
          <pc:docMk/>
          <pc:sldMk cId="3291232176" sldId="494"/>
        </pc:sldMkLst>
      </pc:sldChg>
      <pc:sldChg chg="add">
        <pc:chgData name="Mohammed Fasha" userId="cc64f42d-a1a6-4f08-b97b-0c37f877119f" providerId="ADAL" clId="{047E1049-E75F-4C78-9C34-7E3C772A0EAF}" dt="2025-04-03T03:57:03.956" v="335"/>
        <pc:sldMkLst>
          <pc:docMk/>
          <pc:sldMk cId="2356947773" sldId="495"/>
        </pc:sldMkLst>
      </pc:sldChg>
      <pc:sldChg chg="add">
        <pc:chgData name="Mohammed Fasha" userId="cc64f42d-a1a6-4f08-b97b-0c37f877119f" providerId="ADAL" clId="{047E1049-E75F-4C78-9C34-7E3C772A0EAF}" dt="2025-04-03T03:57:04.003" v="336"/>
        <pc:sldMkLst>
          <pc:docMk/>
          <pc:sldMk cId="2398702597" sldId="496"/>
        </pc:sldMkLst>
      </pc:sldChg>
      <pc:sldChg chg="add">
        <pc:chgData name="Mohammed Fasha" userId="cc64f42d-a1a6-4f08-b97b-0c37f877119f" providerId="ADAL" clId="{047E1049-E75F-4C78-9C34-7E3C772A0EAF}" dt="2025-04-03T03:57:04.035" v="337"/>
        <pc:sldMkLst>
          <pc:docMk/>
          <pc:sldMk cId="2455483949" sldId="497"/>
        </pc:sldMkLst>
      </pc:sldChg>
      <pc:sldChg chg="add del">
        <pc:chgData name="Mohammed Fasha" userId="cc64f42d-a1a6-4f08-b97b-0c37f877119f" providerId="ADAL" clId="{047E1049-E75F-4C78-9C34-7E3C772A0EAF}" dt="2025-04-04T02:51:13.176" v="362" actId="47"/>
        <pc:sldMkLst>
          <pc:docMk/>
          <pc:sldMk cId="329639262" sldId="498"/>
        </pc:sldMkLst>
      </pc:sldChg>
      <pc:sldChg chg="addSp delSp modSp new mod">
        <pc:chgData name="Mohammed Fasha" userId="cc64f42d-a1a6-4f08-b97b-0c37f877119f" providerId="ADAL" clId="{047E1049-E75F-4C78-9C34-7E3C772A0EAF}" dt="2025-04-04T05:37:32.702" v="418" actId="313"/>
        <pc:sldMkLst>
          <pc:docMk/>
          <pc:sldMk cId="3608258295" sldId="498"/>
        </pc:sldMkLst>
      </pc:sldChg>
      <pc:sldChg chg="add del">
        <pc:chgData name="Mohammed Fasha" userId="cc64f42d-a1a6-4f08-b97b-0c37f877119f" providerId="ADAL" clId="{047E1049-E75F-4C78-9C34-7E3C772A0EAF}" dt="2025-04-04T02:52:01.834" v="371" actId="2696"/>
        <pc:sldMkLst>
          <pc:docMk/>
          <pc:sldMk cId="1939766790" sldId="499"/>
        </pc:sldMkLst>
      </pc:sldChg>
      <pc:sldChg chg="add del">
        <pc:chgData name="Mohammed Fasha" userId="cc64f42d-a1a6-4f08-b97b-0c37f877119f" providerId="ADAL" clId="{047E1049-E75F-4C78-9C34-7E3C772A0EAF}" dt="2025-04-04T05:38:18.236" v="421" actId="2696"/>
        <pc:sldMkLst>
          <pc:docMk/>
          <pc:sldMk cId="3198013704" sldId="499"/>
        </pc:sldMkLst>
      </pc:sldChg>
      <pc:sldChg chg="add">
        <pc:chgData name="Mohammed Fasha" userId="cc64f42d-a1a6-4f08-b97b-0c37f877119f" providerId="ADAL" clId="{047E1049-E75F-4C78-9C34-7E3C772A0EAF}" dt="2025-04-04T05:37:46.092" v="419"/>
        <pc:sldMkLst>
          <pc:docMk/>
          <pc:sldMk cId="1939766790" sldId="500"/>
        </pc:sldMkLst>
      </pc:sldChg>
      <pc:sldChg chg="add del">
        <pc:chgData name="Mohammed Fasha" userId="cc64f42d-a1a6-4f08-b97b-0c37f877119f" providerId="ADAL" clId="{047E1049-E75F-4C78-9C34-7E3C772A0EAF}" dt="2025-04-04T02:52:01.834" v="371" actId="2696"/>
        <pc:sldMkLst>
          <pc:docMk/>
          <pc:sldMk cId="3385747305" sldId="500"/>
        </pc:sldMkLst>
      </pc:sldChg>
      <pc:sldChg chg="add">
        <pc:chgData name="Mohammed Fasha" userId="cc64f42d-a1a6-4f08-b97b-0c37f877119f" providerId="ADAL" clId="{047E1049-E75F-4C78-9C34-7E3C772A0EAF}" dt="2025-04-04T05:37:46.092" v="419"/>
        <pc:sldMkLst>
          <pc:docMk/>
          <pc:sldMk cId="3385747305" sldId="501"/>
        </pc:sldMkLst>
      </pc:sldChg>
      <pc:sldChg chg="add del">
        <pc:chgData name="Mohammed Fasha" userId="cc64f42d-a1a6-4f08-b97b-0c37f877119f" providerId="ADAL" clId="{047E1049-E75F-4C78-9C34-7E3C772A0EAF}" dt="2025-04-04T05:38:27.373" v="422" actId="47"/>
        <pc:sldMkLst>
          <pc:docMk/>
          <pc:sldMk cId="2282942957" sldId="502"/>
        </pc:sldMkLst>
      </pc:sldChg>
      <pc:sldChg chg="add del">
        <pc:chgData name="Mohammed Fasha" userId="cc64f42d-a1a6-4f08-b97b-0c37f877119f" providerId="ADAL" clId="{047E1049-E75F-4C78-9C34-7E3C772A0EAF}" dt="2025-04-04T05:38:28.255" v="423" actId="47"/>
        <pc:sldMkLst>
          <pc:docMk/>
          <pc:sldMk cId="1674895679" sldId="503"/>
        </pc:sldMkLst>
      </pc:sldChg>
      <pc:sldChg chg="add del">
        <pc:chgData name="Mohammed Fasha" userId="cc64f42d-a1a6-4f08-b97b-0c37f877119f" providerId="ADAL" clId="{047E1049-E75F-4C78-9C34-7E3C772A0EAF}" dt="2025-04-04T05:38:28.921" v="424" actId="47"/>
        <pc:sldMkLst>
          <pc:docMk/>
          <pc:sldMk cId="3292514151" sldId="504"/>
        </pc:sldMkLst>
      </pc:sldChg>
      <pc:sldChg chg="add del">
        <pc:chgData name="Mohammed Fasha" userId="cc64f42d-a1a6-4f08-b97b-0c37f877119f" providerId="ADAL" clId="{047E1049-E75F-4C78-9C34-7E3C772A0EAF}" dt="2025-04-04T05:38:29.642" v="425" actId="47"/>
        <pc:sldMkLst>
          <pc:docMk/>
          <pc:sldMk cId="3675936543" sldId="505"/>
        </pc:sldMkLst>
      </pc:sldChg>
      <pc:sldChg chg="add del">
        <pc:chgData name="Mohammed Fasha" userId="cc64f42d-a1a6-4f08-b97b-0c37f877119f" providerId="ADAL" clId="{047E1049-E75F-4C78-9C34-7E3C772A0EAF}" dt="2025-04-04T05:38:30.302" v="426" actId="47"/>
        <pc:sldMkLst>
          <pc:docMk/>
          <pc:sldMk cId="819366188" sldId="506"/>
        </pc:sldMkLst>
      </pc:sldChg>
      <pc:sldChg chg="add del">
        <pc:chgData name="Mohammed Fasha" userId="cc64f42d-a1a6-4f08-b97b-0c37f877119f" providerId="ADAL" clId="{047E1049-E75F-4C78-9C34-7E3C772A0EAF}" dt="2025-04-04T05:38:32.142" v="427" actId="47"/>
        <pc:sldMkLst>
          <pc:docMk/>
          <pc:sldMk cId="1157240725" sldId="507"/>
        </pc:sldMkLst>
      </pc:sldChg>
      <pc:sldChg chg="add del">
        <pc:chgData name="Mohammed Fasha" userId="cc64f42d-a1a6-4f08-b97b-0c37f877119f" providerId="ADAL" clId="{047E1049-E75F-4C78-9C34-7E3C772A0EAF}" dt="2025-04-04T05:38:33.091" v="428" actId="47"/>
        <pc:sldMkLst>
          <pc:docMk/>
          <pc:sldMk cId="2617340595" sldId="508"/>
        </pc:sldMkLst>
      </pc:sldChg>
      <pc:sldChg chg="add del">
        <pc:chgData name="Mohammed Fasha" userId="cc64f42d-a1a6-4f08-b97b-0c37f877119f" providerId="ADAL" clId="{047E1049-E75F-4C78-9C34-7E3C772A0EAF}" dt="2025-04-04T05:38:34.048" v="429" actId="47"/>
        <pc:sldMkLst>
          <pc:docMk/>
          <pc:sldMk cId="2175348861" sldId="509"/>
        </pc:sldMkLst>
      </pc:sldChg>
      <pc:sldChg chg="add del">
        <pc:chgData name="Mohammed Fasha" userId="cc64f42d-a1a6-4f08-b97b-0c37f877119f" providerId="ADAL" clId="{047E1049-E75F-4C78-9C34-7E3C772A0EAF}" dt="2025-04-04T05:38:50.448" v="432" actId="47"/>
        <pc:sldMkLst>
          <pc:docMk/>
          <pc:sldMk cId="1489896525" sldId="510"/>
        </pc:sldMkLst>
      </pc:sldChg>
      <pc:sldChg chg="add">
        <pc:chgData name="Mohammed Fasha" userId="cc64f42d-a1a6-4f08-b97b-0c37f877119f" providerId="ADAL" clId="{047E1049-E75F-4C78-9C34-7E3C772A0EAF}" dt="2025-04-04T05:37:46.092" v="419"/>
        <pc:sldMkLst>
          <pc:docMk/>
          <pc:sldMk cId="1572681964" sldId="511"/>
        </pc:sldMkLst>
      </pc:sldChg>
      <pc:sldChg chg="add del">
        <pc:chgData name="Mohammed Fasha" userId="cc64f42d-a1a6-4f08-b97b-0c37f877119f" providerId="ADAL" clId="{047E1049-E75F-4C78-9C34-7E3C772A0EAF}" dt="2025-04-04T05:40:04.773" v="550" actId="2696"/>
        <pc:sldMkLst>
          <pc:docMk/>
          <pc:sldMk cId="2988183144" sldId="512"/>
        </pc:sldMkLst>
      </pc:sldChg>
      <pc:sldChg chg="add del">
        <pc:chgData name="Mohammed Fasha" userId="cc64f42d-a1a6-4f08-b97b-0c37f877119f" providerId="ADAL" clId="{047E1049-E75F-4C78-9C34-7E3C772A0EAF}" dt="2025-04-04T05:40:09.219" v="551" actId="2696"/>
        <pc:sldMkLst>
          <pc:docMk/>
          <pc:sldMk cId="247418909" sldId="513"/>
        </pc:sldMkLst>
      </pc:sldChg>
      <pc:sldChg chg="add del">
        <pc:chgData name="Mohammed Fasha" userId="cc64f42d-a1a6-4f08-b97b-0c37f877119f" providerId="ADAL" clId="{047E1049-E75F-4C78-9C34-7E3C772A0EAF}" dt="2025-04-04T05:40:10.923" v="552" actId="2696"/>
        <pc:sldMkLst>
          <pc:docMk/>
          <pc:sldMk cId="2473496620" sldId="514"/>
        </pc:sldMkLst>
      </pc:sldChg>
      <pc:sldChg chg="add del">
        <pc:chgData name="Mohammed Fasha" userId="cc64f42d-a1a6-4f08-b97b-0c37f877119f" providerId="ADAL" clId="{047E1049-E75F-4C78-9C34-7E3C772A0EAF}" dt="2025-04-04T05:40:12.785" v="553" actId="2696"/>
        <pc:sldMkLst>
          <pc:docMk/>
          <pc:sldMk cId="1668182246" sldId="515"/>
        </pc:sldMkLst>
      </pc:sldChg>
      <pc:sldChg chg="add del">
        <pc:chgData name="Mohammed Fasha" userId="cc64f42d-a1a6-4f08-b97b-0c37f877119f" providerId="ADAL" clId="{047E1049-E75F-4C78-9C34-7E3C772A0EAF}" dt="2025-04-04T05:40:37.166" v="554" actId="2696"/>
        <pc:sldMkLst>
          <pc:docMk/>
          <pc:sldMk cId="48836864" sldId="516"/>
        </pc:sldMkLst>
      </pc:sldChg>
      <pc:sldChg chg="modSp add mod">
        <pc:chgData name="Mohammed Fasha" userId="cc64f42d-a1a6-4f08-b97b-0c37f877119f" providerId="ADAL" clId="{047E1049-E75F-4C78-9C34-7E3C772A0EAF}" dt="2025-04-04T05:41:13.343" v="562" actId="20577"/>
        <pc:sldMkLst>
          <pc:docMk/>
          <pc:sldMk cId="3262667370" sldId="516"/>
        </pc:sldMkLst>
      </pc:sldChg>
      <pc:sldChg chg="add del">
        <pc:chgData name="Mohammed Fasha" userId="cc64f42d-a1a6-4f08-b97b-0c37f877119f" providerId="ADAL" clId="{047E1049-E75F-4C78-9C34-7E3C772A0EAF}" dt="2025-04-04T05:40:37.166" v="554" actId="2696"/>
        <pc:sldMkLst>
          <pc:docMk/>
          <pc:sldMk cId="928322667" sldId="517"/>
        </pc:sldMkLst>
      </pc:sldChg>
      <pc:sldChg chg="add">
        <pc:chgData name="Mohammed Fasha" userId="cc64f42d-a1a6-4f08-b97b-0c37f877119f" providerId="ADAL" clId="{047E1049-E75F-4C78-9C34-7E3C772A0EAF}" dt="2025-04-04T05:40:39.143" v="555"/>
        <pc:sldMkLst>
          <pc:docMk/>
          <pc:sldMk cId="1069388775" sldId="517"/>
        </pc:sldMkLst>
      </pc:sldChg>
      <pc:sldChg chg="add del">
        <pc:chgData name="Mohammed Fasha" userId="cc64f42d-a1a6-4f08-b97b-0c37f877119f" providerId="ADAL" clId="{047E1049-E75F-4C78-9C34-7E3C772A0EAF}" dt="2025-04-04T05:40:37.166" v="554" actId="2696"/>
        <pc:sldMkLst>
          <pc:docMk/>
          <pc:sldMk cId="446689935" sldId="518"/>
        </pc:sldMkLst>
      </pc:sldChg>
      <pc:sldChg chg="add">
        <pc:chgData name="Mohammed Fasha" userId="cc64f42d-a1a6-4f08-b97b-0c37f877119f" providerId="ADAL" clId="{047E1049-E75F-4C78-9C34-7E3C772A0EAF}" dt="2025-04-04T05:40:39.143" v="555"/>
        <pc:sldMkLst>
          <pc:docMk/>
          <pc:sldMk cId="2522473771" sldId="518"/>
        </pc:sldMkLst>
      </pc:sldChg>
      <pc:sldChg chg="add">
        <pc:chgData name="Mohammed Fasha" userId="cc64f42d-a1a6-4f08-b97b-0c37f877119f" providerId="ADAL" clId="{047E1049-E75F-4C78-9C34-7E3C772A0EAF}" dt="2025-04-04T05:40:39.143" v="555"/>
        <pc:sldMkLst>
          <pc:docMk/>
          <pc:sldMk cId="457051995" sldId="519"/>
        </pc:sldMkLst>
      </pc:sldChg>
      <pc:sldChg chg="add del">
        <pc:chgData name="Mohammed Fasha" userId="cc64f42d-a1a6-4f08-b97b-0c37f877119f" providerId="ADAL" clId="{047E1049-E75F-4C78-9C34-7E3C772A0EAF}" dt="2025-04-04T05:40:37.166" v="554" actId="2696"/>
        <pc:sldMkLst>
          <pc:docMk/>
          <pc:sldMk cId="2284286539" sldId="519"/>
        </pc:sldMkLst>
      </pc:sldChg>
      <pc:sldChg chg="add del">
        <pc:chgData name="Mohammed Fasha" userId="cc64f42d-a1a6-4f08-b97b-0c37f877119f" providerId="ADAL" clId="{047E1049-E75F-4C78-9C34-7E3C772A0EAF}" dt="2025-04-04T05:40:37.166" v="554" actId="2696"/>
        <pc:sldMkLst>
          <pc:docMk/>
          <pc:sldMk cId="1729735699" sldId="520"/>
        </pc:sldMkLst>
      </pc:sldChg>
      <pc:sldChg chg="modSp add mod">
        <pc:chgData name="Mohammed Fasha" userId="cc64f42d-a1a6-4f08-b97b-0c37f877119f" providerId="ADAL" clId="{047E1049-E75F-4C78-9C34-7E3C772A0EAF}" dt="2025-04-04T05:41:57.478" v="563" actId="14100"/>
        <pc:sldMkLst>
          <pc:docMk/>
          <pc:sldMk cId="2606490903" sldId="520"/>
        </pc:sldMkLst>
      </pc:sldChg>
      <pc:sldChg chg="add">
        <pc:chgData name="Mohammed Fasha" userId="cc64f42d-a1a6-4f08-b97b-0c37f877119f" providerId="ADAL" clId="{047E1049-E75F-4C78-9C34-7E3C772A0EAF}" dt="2025-04-04T05:40:39.143" v="555"/>
        <pc:sldMkLst>
          <pc:docMk/>
          <pc:sldMk cId="737582577" sldId="521"/>
        </pc:sldMkLst>
      </pc:sldChg>
      <pc:sldChg chg="add del">
        <pc:chgData name="Mohammed Fasha" userId="cc64f42d-a1a6-4f08-b97b-0c37f877119f" providerId="ADAL" clId="{047E1049-E75F-4C78-9C34-7E3C772A0EAF}" dt="2025-04-04T05:40:37.166" v="554" actId="2696"/>
        <pc:sldMkLst>
          <pc:docMk/>
          <pc:sldMk cId="2161886032" sldId="521"/>
        </pc:sldMkLst>
      </pc:sldChg>
      <pc:sldChg chg="add del">
        <pc:chgData name="Mohammed Fasha" userId="cc64f42d-a1a6-4f08-b97b-0c37f877119f" providerId="ADAL" clId="{047E1049-E75F-4C78-9C34-7E3C772A0EAF}" dt="2025-04-04T05:40:37.166" v="554" actId="2696"/>
        <pc:sldMkLst>
          <pc:docMk/>
          <pc:sldMk cId="228845551" sldId="522"/>
        </pc:sldMkLst>
      </pc:sldChg>
      <pc:sldChg chg="add">
        <pc:chgData name="Mohammed Fasha" userId="cc64f42d-a1a6-4f08-b97b-0c37f877119f" providerId="ADAL" clId="{047E1049-E75F-4C78-9C34-7E3C772A0EAF}" dt="2025-04-04T05:40:39.143" v="555"/>
        <pc:sldMkLst>
          <pc:docMk/>
          <pc:sldMk cId="1941358278" sldId="522"/>
        </pc:sldMkLst>
      </pc:sldChg>
      <pc:sldChg chg="add del">
        <pc:chgData name="Mohammed Fasha" userId="cc64f42d-a1a6-4f08-b97b-0c37f877119f" providerId="ADAL" clId="{047E1049-E75F-4C78-9C34-7E3C772A0EAF}" dt="2025-04-04T05:40:37.166" v="554" actId="2696"/>
        <pc:sldMkLst>
          <pc:docMk/>
          <pc:sldMk cId="1395444050" sldId="523"/>
        </pc:sldMkLst>
      </pc:sldChg>
      <pc:sldChg chg="add">
        <pc:chgData name="Mohammed Fasha" userId="cc64f42d-a1a6-4f08-b97b-0c37f877119f" providerId="ADAL" clId="{047E1049-E75F-4C78-9C34-7E3C772A0EAF}" dt="2025-04-04T05:40:39.143" v="555"/>
        <pc:sldMkLst>
          <pc:docMk/>
          <pc:sldMk cId="2399225158" sldId="523"/>
        </pc:sldMkLst>
      </pc:sldChg>
      <pc:sldChg chg="add">
        <pc:chgData name="Mohammed Fasha" userId="cc64f42d-a1a6-4f08-b97b-0c37f877119f" providerId="ADAL" clId="{047E1049-E75F-4C78-9C34-7E3C772A0EAF}" dt="2025-04-04T05:38:06.858" v="420"/>
        <pc:sldMkLst>
          <pc:docMk/>
          <pc:sldMk cId="3026790438" sldId="524"/>
        </pc:sldMkLst>
      </pc:sldChg>
      <pc:sldChg chg="add">
        <pc:chgData name="Mohammed Fasha" userId="cc64f42d-a1a6-4f08-b97b-0c37f877119f" providerId="ADAL" clId="{047E1049-E75F-4C78-9C34-7E3C772A0EAF}" dt="2025-04-04T05:38:06.858" v="420"/>
        <pc:sldMkLst>
          <pc:docMk/>
          <pc:sldMk cId="559781770" sldId="525"/>
        </pc:sldMkLst>
      </pc:sldChg>
      <pc:sldChg chg="add">
        <pc:chgData name="Mohammed Fasha" userId="cc64f42d-a1a6-4f08-b97b-0c37f877119f" providerId="ADAL" clId="{047E1049-E75F-4C78-9C34-7E3C772A0EAF}" dt="2025-04-04T05:38:06.858" v="420"/>
        <pc:sldMkLst>
          <pc:docMk/>
          <pc:sldMk cId="1438401834" sldId="526"/>
        </pc:sldMkLst>
      </pc:sldChg>
      <pc:sldChg chg="add">
        <pc:chgData name="Mohammed Fasha" userId="cc64f42d-a1a6-4f08-b97b-0c37f877119f" providerId="ADAL" clId="{047E1049-E75F-4C78-9C34-7E3C772A0EAF}" dt="2025-04-04T05:38:06.858" v="420"/>
        <pc:sldMkLst>
          <pc:docMk/>
          <pc:sldMk cId="3259240421" sldId="527"/>
        </pc:sldMkLst>
      </pc:sldChg>
      <pc:sldChg chg="add">
        <pc:chgData name="Mohammed Fasha" userId="cc64f42d-a1a6-4f08-b97b-0c37f877119f" providerId="ADAL" clId="{047E1049-E75F-4C78-9C34-7E3C772A0EAF}" dt="2025-04-04T05:38:06.858" v="420"/>
        <pc:sldMkLst>
          <pc:docMk/>
          <pc:sldMk cId="2736460752" sldId="528"/>
        </pc:sldMkLst>
      </pc:sldChg>
      <pc:sldChg chg="add">
        <pc:chgData name="Mohammed Fasha" userId="cc64f42d-a1a6-4f08-b97b-0c37f877119f" providerId="ADAL" clId="{047E1049-E75F-4C78-9C34-7E3C772A0EAF}" dt="2025-04-04T05:38:06.858" v="420"/>
        <pc:sldMkLst>
          <pc:docMk/>
          <pc:sldMk cId="3313801511" sldId="529"/>
        </pc:sldMkLst>
      </pc:sldChg>
      <pc:sldChg chg="addSp delSp modSp new mod modClrScheme chgLayout">
        <pc:chgData name="Mohammed Fasha" userId="cc64f42d-a1a6-4f08-b97b-0c37f877119f" providerId="ADAL" clId="{047E1049-E75F-4C78-9C34-7E3C772A0EAF}" dt="2025-04-04T05:39:37.301" v="506" actId="20577"/>
        <pc:sldMkLst>
          <pc:docMk/>
          <pc:sldMk cId="1893534474" sldId="530"/>
        </pc:sldMkLst>
      </pc:sldChg>
      <pc:sldChg chg="addSp delSp modSp new mod modClrScheme chgLayout">
        <pc:chgData name="Mohammed Fasha" userId="cc64f42d-a1a6-4f08-b97b-0c37f877119f" providerId="ADAL" clId="{047E1049-E75F-4C78-9C34-7E3C772A0EAF}" dt="2025-04-04T05:39:26.907" v="486" actId="27636"/>
        <pc:sldMkLst>
          <pc:docMk/>
          <pc:sldMk cId="1399919989" sldId="531"/>
        </pc:sldMkLst>
      </pc:sldChg>
      <pc:sldChg chg="addSp delSp modSp new mod modClrScheme chgLayout">
        <pc:chgData name="Mohammed Fasha" userId="cc64f42d-a1a6-4f08-b97b-0c37f877119f" providerId="ADAL" clId="{047E1049-E75F-4C78-9C34-7E3C772A0EAF}" dt="2025-04-04T05:39:59.295" v="549" actId="20577"/>
        <pc:sldMkLst>
          <pc:docMk/>
          <pc:sldMk cId="4175210182" sldId="532"/>
        </pc:sldMkLst>
      </pc:sldChg>
      <pc:sldChg chg="modSp new mod ord">
        <pc:chgData name="Mohammed Fasha" userId="cc64f42d-a1a6-4f08-b97b-0c37f877119f" providerId="ADAL" clId="{047E1049-E75F-4C78-9C34-7E3C772A0EAF}" dt="2025-04-04T06:21:55.508" v="707" actId="404"/>
        <pc:sldMkLst>
          <pc:docMk/>
          <pc:sldMk cId="3766250200" sldId="533"/>
        </pc:sldMkLst>
      </pc:sldChg>
      <pc:sldChg chg="addSp modSp new mod">
        <pc:chgData name="Mohammed Fasha" userId="cc64f42d-a1a6-4f08-b97b-0c37f877119f" providerId="ADAL" clId="{047E1049-E75F-4C78-9C34-7E3C772A0EAF}" dt="2025-04-04T06:17:16.415" v="650" actId="207"/>
        <pc:sldMkLst>
          <pc:docMk/>
          <pc:sldMk cId="3046292118" sldId="534"/>
        </pc:sldMkLst>
      </pc:sldChg>
      <pc:sldChg chg="addSp delSp modSp add mod modClrScheme chgLayout">
        <pc:chgData name="Mohammed Fasha" userId="cc64f42d-a1a6-4f08-b97b-0c37f877119f" providerId="ADAL" clId="{047E1049-E75F-4C78-9C34-7E3C772A0EAF}" dt="2025-04-06T04:41:41.157" v="711" actId="6549"/>
        <pc:sldMkLst>
          <pc:docMk/>
          <pc:sldMk cId="2050784581" sldId="535"/>
        </pc:sldMkLst>
      </pc:sldChg>
      <pc:sldChg chg="add">
        <pc:chgData name="Mohammed Fasha" userId="cc64f42d-a1a6-4f08-b97b-0c37f877119f" providerId="ADAL" clId="{047E1049-E75F-4C78-9C34-7E3C772A0EAF}" dt="2025-04-06T04:41:29.637" v="708"/>
        <pc:sldMkLst>
          <pc:docMk/>
          <pc:sldMk cId="2766696385" sldId="536"/>
        </pc:sldMkLst>
      </pc:sldChg>
      <pc:sldChg chg="add">
        <pc:chgData name="Mohammed Fasha" userId="cc64f42d-a1a6-4f08-b97b-0c37f877119f" providerId="ADAL" clId="{047E1049-E75F-4C78-9C34-7E3C772A0EAF}" dt="2025-04-06T04:41:29.637" v="708"/>
        <pc:sldMkLst>
          <pc:docMk/>
          <pc:sldMk cId="4180559926" sldId="537"/>
        </pc:sldMkLst>
      </pc:sldChg>
      <pc:sldChg chg="add">
        <pc:chgData name="Mohammed Fasha" userId="cc64f42d-a1a6-4f08-b97b-0c37f877119f" providerId="ADAL" clId="{047E1049-E75F-4C78-9C34-7E3C772A0EAF}" dt="2025-04-06T04:41:29.637" v="708"/>
        <pc:sldMkLst>
          <pc:docMk/>
          <pc:sldMk cId="3886989038" sldId="538"/>
        </pc:sldMkLst>
      </pc:sldChg>
      <pc:sldChg chg="add">
        <pc:chgData name="Mohammed Fasha" userId="cc64f42d-a1a6-4f08-b97b-0c37f877119f" providerId="ADAL" clId="{047E1049-E75F-4C78-9C34-7E3C772A0EAF}" dt="2025-04-06T04:41:29.637" v="708"/>
        <pc:sldMkLst>
          <pc:docMk/>
          <pc:sldMk cId="2121122174" sldId="539"/>
        </pc:sldMkLst>
      </pc:sldChg>
      <pc:sldChg chg="add">
        <pc:chgData name="Mohammed Fasha" userId="cc64f42d-a1a6-4f08-b97b-0c37f877119f" providerId="ADAL" clId="{047E1049-E75F-4C78-9C34-7E3C772A0EAF}" dt="2025-04-06T04:41:29.637" v="708"/>
        <pc:sldMkLst>
          <pc:docMk/>
          <pc:sldMk cId="3813044436" sldId="540"/>
        </pc:sldMkLst>
      </pc:sldChg>
      <pc:sldChg chg="add">
        <pc:chgData name="Mohammed Fasha" userId="cc64f42d-a1a6-4f08-b97b-0c37f877119f" providerId="ADAL" clId="{047E1049-E75F-4C78-9C34-7E3C772A0EAF}" dt="2025-04-06T04:41:29.637" v="708"/>
        <pc:sldMkLst>
          <pc:docMk/>
          <pc:sldMk cId="1482389771" sldId="541"/>
        </pc:sldMkLst>
      </pc:sldChg>
      <pc:sldChg chg="add">
        <pc:chgData name="Mohammed Fasha" userId="cc64f42d-a1a6-4f08-b97b-0c37f877119f" providerId="ADAL" clId="{047E1049-E75F-4C78-9C34-7E3C772A0EAF}" dt="2025-04-06T04:41:29.637" v="708"/>
        <pc:sldMkLst>
          <pc:docMk/>
          <pc:sldMk cId="3600746956" sldId="542"/>
        </pc:sldMkLst>
      </pc:sldChg>
      <pc:sldChg chg="add">
        <pc:chgData name="Mohammed Fasha" userId="cc64f42d-a1a6-4f08-b97b-0c37f877119f" providerId="ADAL" clId="{047E1049-E75F-4C78-9C34-7E3C772A0EAF}" dt="2025-04-06T04:41:29.637" v="708"/>
        <pc:sldMkLst>
          <pc:docMk/>
          <pc:sldMk cId="2640097628" sldId="543"/>
        </pc:sldMkLst>
      </pc:sldChg>
      <pc:sldChg chg="add">
        <pc:chgData name="Mohammed Fasha" userId="cc64f42d-a1a6-4f08-b97b-0c37f877119f" providerId="ADAL" clId="{047E1049-E75F-4C78-9C34-7E3C772A0EAF}" dt="2025-04-06T04:41:29.637" v="708"/>
        <pc:sldMkLst>
          <pc:docMk/>
          <pc:sldMk cId="444263595" sldId="544"/>
        </pc:sldMkLst>
      </pc:sldChg>
      <pc:sldChg chg="add">
        <pc:chgData name="Mohammed Fasha" userId="cc64f42d-a1a6-4f08-b97b-0c37f877119f" providerId="ADAL" clId="{047E1049-E75F-4C78-9C34-7E3C772A0EAF}" dt="2025-04-06T04:41:29.637" v="708"/>
        <pc:sldMkLst>
          <pc:docMk/>
          <pc:sldMk cId="3880447943" sldId="545"/>
        </pc:sldMkLst>
      </pc:sldChg>
      <pc:sldChg chg="add">
        <pc:chgData name="Mohammed Fasha" userId="cc64f42d-a1a6-4f08-b97b-0c37f877119f" providerId="ADAL" clId="{047E1049-E75F-4C78-9C34-7E3C772A0EAF}" dt="2025-04-06T04:41:29.637" v="708"/>
        <pc:sldMkLst>
          <pc:docMk/>
          <pc:sldMk cId="2037860487" sldId="546"/>
        </pc:sldMkLst>
      </pc:sldChg>
      <pc:sldChg chg="add">
        <pc:chgData name="Mohammed Fasha" userId="cc64f42d-a1a6-4f08-b97b-0c37f877119f" providerId="ADAL" clId="{047E1049-E75F-4C78-9C34-7E3C772A0EAF}" dt="2025-04-06T04:41:29.637" v="708"/>
        <pc:sldMkLst>
          <pc:docMk/>
          <pc:sldMk cId="2787645125" sldId="547"/>
        </pc:sldMkLst>
      </pc:sldChg>
      <pc:sldChg chg="add">
        <pc:chgData name="Mohammed Fasha" userId="cc64f42d-a1a6-4f08-b97b-0c37f877119f" providerId="ADAL" clId="{047E1049-E75F-4C78-9C34-7E3C772A0EAF}" dt="2025-04-06T04:41:29.637" v="708"/>
        <pc:sldMkLst>
          <pc:docMk/>
          <pc:sldMk cId="3282314039" sldId="548"/>
        </pc:sldMkLst>
      </pc:sldChg>
      <pc:sldChg chg="add">
        <pc:chgData name="Mohammed Fasha" userId="cc64f42d-a1a6-4f08-b97b-0c37f877119f" providerId="ADAL" clId="{047E1049-E75F-4C78-9C34-7E3C772A0EAF}" dt="2025-04-06T04:41:29.637" v="708"/>
        <pc:sldMkLst>
          <pc:docMk/>
          <pc:sldMk cId="3312238235" sldId="549"/>
        </pc:sldMkLst>
      </pc:sldChg>
      <pc:sldChg chg="add">
        <pc:chgData name="Mohammed Fasha" userId="cc64f42d-a1a6-4f08-b97b-0c37f877119f" providerId="ADAL" clId="{047E1049-E75F-4C78-9C34-7E3C772A0EAF}" dt="2025-04-06T04:41:29.637" v="708"/>
        <pc:sldMkLst>
          <pc:docMk/>
          <pc:sldMk cId="1599076447" sldId="550"/>
        </pc:sldMkLst>
      </pc:sldChg>
      <pc:sldChg chg="add">
        <pc:chgData name="Mohammed Fasha" userId="cc64f42d-a1a6-4f08-b97b-0c37f877119f" providerId="ADAL" clId="{047E1049-E75F-4C78-9C34-7E3C772A0EAF}" dt="2025-04-06T04:41:29.637" v="708"/>
        <pc:sldMkLst>
          <pc:docMk/>
          <pc:sldMk cId="348832527" sldId="551"/>
        </pc:sldMkLst>
      </pc:sldChg>
      <pc:sldChg chg="add">
        <pc:chgData name="Mohammed Fasha" userId="cc64f42d-a1a6-4f08-b97b-0c37f877119f" providerId="ADAL" clId="{047E1049-E75F-4C78-9C34-7E3C772A0EAF}" dt="2025-04-06T04:41:29.637" v="708"/>
        <pc:sldMkLst>
          <pc:docMk/>
          <pc:sldMk cId="1384559435" sldId="552"/>
        </pc:sldMkLst>
      </pc:sldChg>
      <pc:sldChg chg="add">
        <pc:chgData name="Mohammed Fasha" userId="cc64f42d-a1a6-4f08-b97b-0c37f877119f" providerId="ADAL" clId="{047E1049-E75F-4C78-9C34-7E3C772A0EAF}" dt="2025-04-06T04:41:29.637" v="708"/>
        <pc:sldMkLst>
          <pc:docMk/>
          <pc:sldMk cId="1144112729" sldId="553"/>
        </pc:sldMkLst>
      </pc:sldChg>
      <pc:sldChg chg="add">
        <pc:chgData name="Mohammed Fasha" userId="cc64f42d-a1a6-4f08-b97b-0c37f877119f" providerId="ADAL" clId="{047E1049-E75F-4C78-9C34-7E3C772A0EAF}" dt="2025-04-06T04:41:29.637" v="708"/>
        <pc:sldMkLst>
          <pc:docMk/>
          <pc:sldMk cId="526466330" sldId="554"/>
        </pc:sldMkLst>
      </pc:sldChg>
      <pc:sldChg chg="add">
        <pc:chgData name="Mohammed Fasha" userId="cc64f42d-a1a6-4f08-b97b-0c37f877119f" providerId="ADAL" clId="{047E1049-E75F-4C78-9C34-7E3C772A0EAF}" dt="2025-04-06T04:41:29.637" v="708"/>
        <pc:sldMkLst>
          <pc:docMk/>
          <pc:sldMk cId="2594727727" sldId="555"/>
        </pc:sldMkLst>
      </pc:sldChg>
      <pc:sldChg chg="add">
        <pc:chgData name="Mohammed Fasha" userId="cc64f42d-a1a6-4f08-b97b-0c37f877119f" providerId="ADAL" clId="{047E1049-E75F-4C78-9C34-7E3C772A0EAF}" dt="2025-04-06T04:41:29.637" v="708"/>
        <pc:sldMkLst>
          <pc:docMk/>
          <pc:sldMk cId="2842851281" sldId="556"/>
        </pc:sldMkLst>
      </pc:sldChg>
      <pc:sldChg chg="add">
        <pc:chgData name="Mohammed Fasha" userId="cc64f42d-a1a6-4f08-b97b-0c37f877119f" providerId="ADAL" clId="{047E1049-E75F-4C78-9C34-7E3C772A0EAF}" dt="2025-04-06T04:41:29.637" v="708"/>
        <pc:sldMkLst>
          <pc:docMk/>
          <pc:sldMk cId="395748561" sldId="557"/>
        </pc:sldMkLst>
      </pc:sldChg>
      <pc:sldChg chg="add">
        <pc:chgData name="Mohammed Fasha" userId="cc64f42d-a1a6-4f08-b97b-0c37f877119f" providerId="ADAL" clId="{047E1049-E75F-4C78-9C34-7E3C772A0EAF}" dt="2025-04-06T04:41:29.637" v="708"/>
        <pc:sldMkLst>
          <pc:docMk/>
          <pc:sldMk cId="1898826015" sldId="558"/>
        </pc:sldMkLst>
      </pc:sldChg>
    </pc:docChg>
  </pc:docChgLst>
  <pc:docChgLst>
    <pc:chgData name="Mohammed Fasha" userId="cc64f42d-a1a6-4f08-b97b-0c37f877119f" providerId="ADAL" clId="{2C4D5811-AB2C-413A-93E3-2B07292C9451}"/>
    <pc:docChg chg="modSld sldOrd">
      <pc:chgData name="Mohammed Fasha" userId="cc64f42d-a1a6-4f08-b97b-0c37f877119f" providerId="ADAL" clId="{2C4D5811-AB2C-413A-93E3-2B07292C9451}" dt="2025-04-27T10:43:45.193" v="2" actId="14100"/>
      <pc:docMkLst>
        <pc:docMk/>
      </pc:docMkLst>
      <pc:sldChg chg="ord">
        <pc:chgData name="Mohammed Fasha" userId="cc64f42d-a1a6-4f08-b97b-0c37f877119f" providerId="ADAL" clId="{2C4D5811-AB2C-413A-93E3-2B07292C9451}" dt="2025-04-27T10:42:58.546" v="1"/>
        <pc:sldMkLst>
          <pc:docMk/>
          <pc:sldMk cId="457051995" sldId="519"/>
        </pc:sldMkLst>
      </pc:sldChg>
      <pc:sldChg chg="modSp">
        <pc:chgData name="Mohammed Fasha" userId="cc64f42d-a1a6-4f08-b97b-0c37f877119f" providerId="ADAL" clId="{2C4D5811-AB2C-413A-93E3-2B07292C9451}" dt="2025-04-27T10:43:45.193" v="2" actId="14100"/>
        <pc:sldMkLst>
          <pc:docMk/>
          <pc:sldMk cId="521722800" sldId="599"/>
        </pc:sldMkLst>
      </pc:sldChg>
    </pc:docChg>
  </pc:docChgLst>
  <pc:docChgLst>
    <pc:chgData name="Mohammed Fasha" userId="cc64f42d-a1a6-4f08-b97b-0c37f877119f" providerId="ADAL" clId="{6804A8E6-8D7F-46E3-B091-66A8F6B926BF}"/>
    <pc:docChg chg="custSel modMainMaster">
      <pc:chgData name="Mohammed Fasha" userId="cc64f42d-a1a6-4f08-b97b-0c37f877119f" providerId="ADAL" clId="{6804A8E6-8D7F-46E3-B091-66A8F6B926BF}" dt="2024-11-09T05:15:35.019" v="2" actId="1076"/>
      <pc:docMkLst>
        <pc:docMk/>
      </pc:docMkLst>
      <pc:sldMasterChg chg="delSp mod modSldLayout">
        <pc:chgData name="Mohammed Fasha" userId="cc64f42d-a1a6-4f08-b97b-0c37f877119f" providerId="ADAL" clId="{6804A8E6-8D7F-46E3-B091-66A8F6B926BF}" dt="2024-11-09T05:15:35.019" v="2" actId="1076"/>
        <pc:sldMasterMkLst>
          <pc:docMk/>
          <pc:sldMasterMk cId="742811419" sldId="2147483648"/>
        </pc:sldMasterMkLst>
        <pc:sldLayoutChg chg="addSp modSp mod">
          <pc:chgData name="Mohammed Fasha" userId="cc64f42d-a1a6-4f08-b97b-0c37f877119f" providerId="ADAL" clId="{6804A8E6-8D7F-46E3-B091-66A8F6B926BF}" dt="2024-11-09T05:15:35.019" v="2" actId="1076"/>
          <pc:sldLayoutMkLst>
            <pc:docMk/>
            <pc:sldMasterMk cId="742811419" sldId="2147483648"/>
            <pc:sldLayoutMk cId="4063788262" sldId="2147483649"/>
          </pc:sldLayoutMkLst>
        </pc:sldLayoutChg>
      </pc:sldMasterChg>
    </pc:docChg>
  </pc:docChgLst>
  <pc:docChgLst>
    <pc:chgData name="Mohammed Fasha" userId="S::mohammed.fasha@uop.edu.jo::cc64f42d-a1a6-4f08-b97b-0c37f877119f" providerId="AD" clId="Web-{8A90772F-FBEA-EE7C-9CDA-4D457F7DA5BE}"/>
    <pc:docChg chg="modSld">
      <pc:chgData name="Mohammed Fasha" userId="S::mohammed.fasha@uop.edu.jo::cc64f42d-a1a6-4f08-b97b-0c37f877119f" providerId="AD" clId="Web-{8A90772F-FBEA-EE7C-9CDA-4D457F7DA5BE}" dt="2025-03-22T01:56:07.673" v="11" actId="20577"/>
      <pc:docMkLst>
        <pc:docMk/>
      </pc:docMkLst>
      <pc:sldChg chg="modSp">
        <pc:chgData name="Mohammed Fasha" userId="S::mohammed.fasha@uop.edu.jo::cc64f42d-a1a6-4f08-b97b-0c37f877119f" providerId="AD" clId="Web-{8A90772F-FBEA-EE7C-9CDA-4D457F7DA5BE}" dt="2025-03-22T01:55:31.125" v="1" actId="20577"/>
        <pc:sldMkLst>
          <pc:docMk/>
          <pc:sldMk cId="1489447582" sldId="455"/>
        </pc:sldMkLst>
      </pc:sldChg>
      <pc:sldChg chg="addSp delSp modSp">
        <pc:chgData name="Mohammed Fasha" userId="S::mohammed.fasha@uop.edu.jo::cc64f42d-a1a6-4f08-b97b-0c37f877119f" providerId="AD" clId="Web-{8A90772F-FBEA-EE7C-9CDA-4D457F7DA5BE}" dt="2025-03-22T01:56:07.673" v="11" actId="20577"/>
        <pc:sldMkLst>
          <pc:docMk/>
          <pc:sldMk cId="1572681964" sldId="471"/>
        </pc:sldMkLst>
      </pc:sldChg>
    </pc:docChg>
  </pc:docChgLst>
  <pc:docChgLst>
    <pc:chgData name="Mohammed Fasha" userId="S::mohammed.fasha@uop.edu.jo::cc64f42d-a1a6-4f08-b97b-0c37f877119f" providerId="AD" clId="Web-{B9337916-DDC2-1069-E985-5508FA0D34A7}"/>
    <pc:docChg chg="addSld delSld modSld sldOrd">
      <pc:chgData name="Mohammed Fasha" userId="S::mohammed.fasha@uop.edu.jo::cc64f42d-a1a6-4f08-b97b-0c37f877119f" providerId="AD" clId="Web-{B9337916-DDC2-1069-E985-5508FA0D34A7}" dt="2025-04-19T18:32:32.924" v="424"/>
      <pc:docMkLst>
        <pc:docMk/>
      </pc:docMkLst>
      <pc:sldChg chg="addSp delSp modSp del">
        <pc:chgData name="Mohammed Fasha" userId="S::mohammed.fasha@uop.edu.jo::cc64f42d-a1a6-4f08-b97b-0c37f877119f" providerId="AD" clId="Web-{B9337916-DDC2-1069-E985-5508FA0D34A7}" dt="2025-04-19T18:30:38.544" v="403"/>
        <pc:sldMkLst>
          <pc:docMk/>
          <pc:sldMk cId="2766696385" sldId="536"/>
        </pc:sldMkLst>
      </pc:sldChg>
      <pc:sldChg chg="ord">
        <pc:chgData name="Mohammed Fasha" userId="S::mohammed.fasha@uop.edu.jo::cc64f42d-a1a6-4f08-b97b-0c37f877119f" providerId="AD" clId="Web-{B9337916-DDC2-1069-E985-5508FA0D34A7}" dt="2025-04-19T18:30:12.855" v="401"/>
        <pc:sldMkLst>
          <pc:docMk/>
          <pc:sldMk cId="3886989038" sldId="538"/>
        </pc:sldMkLst>
      </pc:sldChg>
      <pc:sldChg chg="ord">
        <pc:chgData name="Mohammed Fasha" userId="S::mohammed.fasha@uop.edu.jo::cc64f42d-a1a6-4f08-b97b-0c37f877119f" providerId="AD" clId="Web-{B9337916-DDC2-1069-E985-5508FA0D34A7}" dt="2025-04-19T18:32:32.924" v="424"/>
        <pc:sldMkLst>
          <pc:docMk/>
          <pc:sldMk cId="2121122174" sldId="539"/>
        </pc:sldMkLst>
      </pc:sldChg>
      <pc:sldChg chg="modSp">
        <pc:chgData name="Mohammed Fasha" userId="S::mohammed.fasha@uop.edu.jo::cc64f42d-a1a6-4f08-b97b-0c37f877119f" providerId="AD" clId="Web-{B9337916-DDC2-1069-E985-5508FA0D34A7}" dt="2025-04-19T18:07:24.204" v="349" actId="1076"/>
        <pc:sldMkLst>
          <pc:docMk/>
          <pc:sldMk cId="2646991478" sldId="561"/>
        </pc:sldMkLst>
      </pc:sldChg>
      <pc:sldChg chg="addSp delSp modSp">
        <pc:chgData name="Mohammed Fasha" userId="S::mohammed.fasha@uop.edu.jo::cc64f42d-a1a6-4f08-b97b-0c37f877119f" providerId="AD" clId="Web-{B9337916-DDC2-1069-E985-5508FA0D34A7}" dt="2025-04-19T18:10:58.001" v="375" actId="14100"/>
        <pc:sldMkLst>
          <pc:docMk/>
          <pc:sldMk cId="3184607449" sldId="576"/>
        </pc:sldMkLst>
      </pc:sldChg>
      <pc:sldChg chg="modSp">
        <pc:chgData name="Mohammed Fasha" userId="S::mohammed.fasha@uop.edu.jo::cc64f42d-a1a6-4f08-b97b-0c37f877119f" providerId="AD" clId="Web-{B9337916-DDC2-1069-E985-5508FA0D34A7}" dt="2025-04-19T18:28:26.492" v="380" actId="20577"/>
        <pc:sldMkLst>
          <pc:docMk/>
          <pc:sldMk cId="3864717604" sldId="587"/>
        </pc:sldMkLst>
      </pc:sldChg>
      <pc:sldChg chg="addSp modSp new">
        <pc:chgData name="Mohammed Fasha" userId="S::mohammed.fasha@uop.edu.jo::cc64f42d-a1a6-4f08-b97b-0c37f877119f" providerId="AD" clId="Web-{B9337916-DDC2-1069-E985-5508FA0D34A7}" dt="2025-04-19T18:04:53.682" v="320" actId="20577"/>
        <pc:sldMkLst>
          <pc:docMk/>
          <pc:sldMk cId="3587377129" sldId="588"/>
        </pc:sldMkLst>
      </pc:sldChg>
      <pc:sldChg chg="modSp new mod modClrScheme chgLayout">
        <pc:chgData name="Mohammed Fasha" userId="S::mohammed.fasha@uop.edu.jo::cc64f42d-a1a6-4f08-b97b-0c37f877119f" providerId="AD" clId="Web-{B9337916-DDC2-1069-E985-5508FA0D34A7}" dt="2025-04-19T18:29:38.807" v="389" actId="20577"/>
        <pc:sldMkLst>
          <pc:docMk/>
          <pc:sldMk cId="2759184187" sldId="589"/>
        </pc:sldMkLst>
      </pc:sldChg>
      <pc:sldChg chg="addSp delSp modSp new">
        <pc:chgData name="Mohammed Fasha" userId="S::mohammed.fasha@uop.edu.jo::cc64f42d-a1a6-4f08-b97b-0c37f877119f" providerId="AD" clId="Web-{B9337916-DDC2-1069-E985-5508FA0D34A7}" dt="2025-04-19T18:31:36.265" v="415" actId="20577"/>
        <pc:sldMkLst>
          <pc:docMk/>
          <pc:sldMk cId="698149653" sldId="590"/>
        </pc:sldMkLst>
      </pc:sldChg>
      <pc:sldChg chg="modSp new del">
        <pc:chgData name="Mohammed Fasha" userId="S::mohammed.fasha@uop.edu.jo::cc64f42d-a1a6-4f08-b97b-0c37f877119f" providerId="AD" clId="Web-{B9337916-DDC2-1069-E985-5508FA0D34A7}" dt="2025-04-19T18:30:30.653" v="402"/>
        <pc:sldMkLst>
          <pc:docMk/>
          <pc:sldMk cId="3127064716" sldId="590"/>
        </pc:sldMkLst>
      </pc:sldChg>
      <pc:sldChg chg="modSp new">
        <pc:chgData name="Mohammed Fasha" userId="S::mohammed.fasha@uop.edu.jo::cc64f42d-a1a6-4f08-b97b-0c37f877119f" providerId="AD" clId="Web-{B9337916-DDC2-1069-E985-5508FA0D34A7}" dt="2025-04-19T18:32:20.971" v="422" actId="20577"/>
        <pc:sldMkLst>
          <pc:docMk/>
          <pc:sldMk cId="1519920460" sldId="591"/>
        </pc:sldMkLst>
      </pc:sldChg>
    </pc:docChg>
  </pc:docChgLst>
  <pc:docChgLst>
    <pc:chgData name="Mohammed Fasha" userId="S::mohammed.fasha@uop.edu.jo::cc64f42d-a1a6-4f08-b97b-0c37f877119f" providerId="AD" clId="Web-{974CFF98-0D8B-63D8-DD0F-23CA9091EBCB}"/>
    <pc:docChg chg="modSld">
      <pc:chgData name="Mohammed Fasha" userId="S::mohammed.fasha@uop.edu.jo::cc64f42d-a1a6-4f08-b97b-0c37f877119f" providerId="AD" clId="Web-{974CFF98-0D8B-63D8-DD0F-23CA9091EBCB}" dt="2025-05-22T13:14:24.188" v="6" actId="20577"/>
      <pc:docMkLst>
        <pc:docMk/>
      </pc:docMkLst>
      <pc:sldChg chg="modSp">
        <pc:chgData name="Mohammed Fasha" userId="S::mohammed.fasha@uop.edu.jo::cc64f42d-a1a6-4f08-b97b-0c37f877119f" providerId="AD" clId="Web-{974CFF98-0D8B-63D8-DD0F-23CA9091EBCB}" dt="2025-05-22T13:14:24.188" v="6" actId="20577"/>
        <pc:sldMkLst>
          <pc:docMk/>
          <pc:sldMk cId="1955003592" sldId="736"/>
        </pc:sldMkLst>
      </pc:sldChg>
    </pc:docChg>
  </pc:docChgLst>
  <pc:docChgLst>
    <pc:chgData name="Mohammed Fasha" userId="S::mohammed.fasha@uop.edu.jo::cc64f42d-a1a6-4f08-b97b-0c37f877119f" providerId="AD" clId="Web-{50353A16-D428-CE09-6F2D-8FEBB5D0C829}"/>
    <pc:docChg chg="addSld delSld modSld">
      <pc:chgData name="Mohammed Fasha" userId="S::mohammed.fasha@uop.edu.jo::cc64f42d-a1a6-4f08-b97b-0c37f877119f" providerId="AD" clId="Web-{50353A16-D428-CE09-6F2D-8FEBB5D0C829}" dt="2025-08-04T15:28:47.590" v="171"/>
      <pc:docMkLst>
        <pc:docMk/>
      </pc:docMkLst>
      <pc:sldChg chg="del">
        <pc:chgData name="Mohammed Fasha" userId="S::mohammed.fasha@uop.edu.jo::cc64f42d-a1a6-4f08-b97b-0c37f877119f" providerId="AD" clId="Web-{50353A16-D428-CE09-6F2D-8FEBB5D0C829}" dt="2025-08-04T15:19:37.696" v="10"/>
        <pc:sldMkLst>
          <pc:docMk/>
          <pc:sldMk cId="3886989038" sldId="538"/>
        </pc:sldMkLst>
      </pc:sldChg>
      <pc:sldChg chg="del">
        <pc:chgData name="Mohammed Fasha" userId="S::mohammed.fasha@uop.edu.jo::cc64f42d-a1a6-4f08-b97b-0c37f877119f" providerId="AD" clId="Web-{50353A16-D428-CE09-6F2D-8FEBB5D0C829}" dt="2025-08-04T15:19:37.728" v="26"/>
        <pc:sldMkLst>
          <pc:docMk/>
          <pc:sldMk cId="620158495" sldId="559"/>
        </pc:sldMkLst>
      </pc:sldChg>
      <pc:sldChg chg="del">
        <pc:chgData name="Mohammed Fasha" userId="S::mohammed.fasha@uop.edu.jo::cc64f42d-a1a6-4f08-b97b-0c37f877119f" providerId="AD" clId="Web-{50353A16-D428-CE09-6F2D-8FEBB5D0C829}" dt="2025-08-04T15:19:37.712" v="24"/>
        <pc:sldMkLst>
          <pc:docMk/>
          <pc:sldMk cId="2646991478" sldId="561"/>
        </pc:sldMkLst>
      </pc:sldChg>
      <pc:sldChg chg="del">
        <pc:chgData name="Mohammed Fasha" userId="S::mohammed.fasha@uop.edu.jo::cc64f42d-a1a6-4f08-b97b-0c37f877119f" providerId="AD" clId="Web-{50353A16-D428-CE09-6F2D-8FEBB5D0C829}" dt="2025-08-04T15:19:37.712" v="23"/>
        <pc:sldMkLst>
          <pc:docMk/>
          <pc:sldMk cId="1771442552" sldId="562"/>
        </pc:sldMkLst>
      </pc:sldChg>
      <pc:sldChg chg="del">
        <pc:chgData name="Mohammed Fasha" userId="S::mohammed.fasha@uop.edu.jo::cc64f42d-a1a6-4f08-b97b-0c37f877119f" providerId="AD" clId="Web-{50353A16-D428-CE09-6F2D-8FEBB5D0C829}" dt="2025-08-04T15:19:37.712" v="22"/>
        <pc:sldMkLst>
          <pc:docMk/>
          <pc:sldMk cId="3833909199" sldId="563"/>
        </pc:sldMkLst>
      </pc:sldChg>
      <pc:sldChg chg="del">
        <pc:chgData name="Mohammed Fasha" userId="S::mohammed.fasha@uop.edu.jo::cc64f42d-a1a6-4f08-b97b-0c37f877119f" providerId="AD" clId="Web-{50353A16-D428-CE09-6F2D-8FEBB5D0C829}" dt="2025-08-04T15:19:37.712" v="21"/>
        <pc:sldMkLst>
          <pc:docMk/>
          <pc:sldMk cId="1112383203" sldId="564"/>
        </pc:sldMkLst>
      </pc:sldChg>
      <pc:sldChg chg="del">
        <pc:chgData name="Mohammed Fasha" userId="S::mohammed.fasha@uop.edu.jo::cc64f42d-a1a6-4f08-b97b-0c37f877119f" providerId="AD" clId="Web-{50353A16-D428-CE09-6F2D-8FEBB5D0C829}" dt="2025-08-04T15:19:37.712" v="20"/>
        <pc:sldMkLst>
          <pc:docMk/>
          <pc:sldMk cId="955252079" sldId="565"/>
        </pc:sldMkLst>
      </pc:sldChg>
      <pc:sldChg chg="del">
        <pc:chgData name="Mohammed Fasha" userId="S::mohammed.fasha@uop.edu.jo::cc64f42d-a1a6-4f08-b97b-0c37f877119f" providerId="AD" clId="Web-{50353A16-D428-CE09-6F2D-8FEBB5D0C829}" dt="2025-08-04T15:19:37.696" v="15"/>
        <pc:sldMkLst>
          <pc:docMk/>
          <pc:sldMk cId="1979549403" sldId="566"/>
        </pc:sldMkLst>
      </pc:sldChg>
      <pc:sldChg chg="del">
        <pc:chgData name="Mohammed Fasha" userId="S::mohammed.fasha@uop.edu.jo::cc64f42d-a1a6-4f08-b97b-0c37f877119f" providerId="AD" clId="Web-{50353A16-D428-CE09-6F2D-8FEBB5D0C829}" dt="2025-08-04T15:19:37.696" v="13"/>
        <pc:sldMkLst>
          <pc:docMk/>
          <pc:sldMk cId="2001442480" sldId="567"/>
        </pc:sldMkLst>
      </pc:sldChg>
      <pc:sldChg chg="del">
        <pc:chgData name="Mohammed Fasha" userId="S::mohammed.fasha@uop.edu.jo::cc64f42d-a1a6-4f08-b97b-0c37f877119f" providerId="AD" clId="Web-{50353A16-D428-CE09-6F2D-8FEBB5D0C829}" dt="2025-08-04T15:19:37.712" v="19"/>
        <pc:sldMkLst>
          <pc:docMk/>
          <pc:sldMk cId="2516595901" sldId="568"/>
        </pc:sldMkLst>
      </pc:sldChg>
      <pc:sldChg chg="del">
        <pc:chgData name="Mohammed Fasha" userId="S::mohammed.fasha@uop.edu.jo::cc64f42d-a1a6-4f08-b97b-0c37f877119f" providerId="AD" clId="Web-{50353A16-D428-CE09-6F2D-8FEBB5D0C829}" dt="2025-08-04T15:19:37.712" v="18"/>
        <pc:sldMkLst>
          <pc:docMk/>
          <pc:sldMk cId="3287127026" sldId="569"/>
        </pc:sldMkLst>
      </pc:sldChg>
      <pc:sldChg chg="del">
        <pc:chgData name="Mohammed Fasha" userId="S::mohammed.fasha@uop.edu.jo::cc64f42d-a1a6-4f08-b97b-0c37f877119f" providerId="AD" clId="Web-{50353A16-D428-CE09-6F2D-8FEBB5D0C829}" dt="2025-08-04T15:19:37.712" v="17"/>
        <pc:sldMkLst>
          <pc:docMk/>
          <pc:sldMk cId="4258501245" sldId="570"/>
        </pc:sldMkLst>
      </pc:sldChg>
      <pc:sldChg chg="del">
        <pc:chgData name="Mohammed Fasha" userId="S::mohammed.fasha@uop.edu.jo::cc64f42d-a1a6-4f08-b97b-0c37f877119f" providerId="AD" clId="Web-{50353A16-D428-CE09-6F2D-8FEBB5D0C829}" dt="2025-08-04T15:19:37.712" v="16"/>
        <pc:sldMkLst>
          <pc:docMk/>
          <pc:sldMk cId="3146667074" sldId="571"/>
        </pc:sldMkLst>
      </pc:sldChg>
      <pc:sldChg chg="del">
        <pc:chgData name="Mohammed Fasha" userId="S::mohammed.fasha@uop.edu.jo::cc64f42d-a1a6-4f08-b97b-0c37f877119f" providerId="AD" clId="Web-{50353A16-D428-CE09-6F2D-8FEBB5D0C829}" dt="2025-08-04T15:19:37.696" v="14"/>
        <pc:sldMkLst>
          <pc:docMk/>
          <pc:sldMk cId="2875299887" sldId="572"/>
        </pc:sldMkLst>
      </pc:sldChg>
      <pc:sldChg chg="del">
        <pc:chgData name="Mohammed Fasha" userId="S::mohammed.fasha@uop.edu.jo::cc64f42d-a1a6-4f08-b97b-0c37f877119f" providerId="AD" clId="Web-{50353A16-D428-CE09-6F2D-8FEBB5D0C829}" dt="2025-08-04T15:19:37.712" v="25"/>
        <pc:sldMkLst>
          <pc:docMk/>
          <pc:sldMk cId="3184607449" sldId="576"/>
        </pc:sldMkLst>
      </pc:sldChg>
      <pc:sldChg chg="del">
        <pc:chgData name="Mohammed Fasha" userId="S::mohammed.fasha@uop.edu.jo::cc64f42d-a1a6-4f08-b97b-0c37f877119f" providerId="AD" clId="Web-{50353A16-D428-CE09-6F2D-8FEBB5D0C829}" dt="2025-08-04T15:19:37.696" v="11"/>
        <pc:sldMkLst>
          <pc:docMk/>
          <pc:sldMk cId="2759184187" sldId="589"/>
        </pc:sldMkLst>
      </pc:sldChg>
      <pc:sldChg chg="del">
        <pc:chgData name="Mohammed Fasha" userId="S::mohammed.fasha@uop.edu.jo::cc64f42d-a1a6-4f08-b97b-0c37f877119f" providerId="AD" clId="Web-{50353A16-D428-CE09-6F2D-8FEBB5D0C829}" dt="2025-08-04T15:19:37.681" v="3"/>
        <pc:sldMkLst>
          <pc:docMk/>
          <pc:sldMk cId="1424455440" sldId="590"/>
        </pc:sldMkLst>
      </pc:sldChg>
      <pc:sldChg chg="del">
        <pc:chgData name="Mohammed Fasha" userId="S::mohammed.fasha@uop.edu.jo::cc64f42d-a1a6-4f08-b97b-0c37f877119f" providerId="AD" clId="Web-{50353A16-D428-CE09-6F2D-8FEBB5D0C829}" dt="2025-08-04T15:19:37.681" v="6"/>
        <pc:sldMkLst>
          <pc:docMk/>
          <pc:sldMk cId="184855001" sldId="616"/>
        </pc:sldMkLst>
      </pc:sldChg>
      <pc:sldChg chg="del">
        <pc:chgData name="Mohammed Fasha" userId="S::mohammed.fasha@uop.edu.jo::cc64f42d-a1a6-4f08-b97b-0c37f877119f" providerId="AD" clId="Web-{50353A16-D428-CE09-6F2D-8FEBB5D0C829}" dt="2025-08-04T15:19:37.696" v="8"/>
        <pc:sldMkLst>
          <pc:docMk/>
          <pc:sldMk cId="2631294473" sldId="732"/>
        </pc:sldMkLst>
      </pc:sldChg>
      <pc:sldChg chg="del">
        <pc:chgData name="Mohammed Fasha" userId="S::mohammed.fasha@uop.edu.jo::cc64f42d-a1a6-4f08-b97b-0c37f877119f" providerId="AD" clId="Web-{50353A16-D428-CE09-6F2D-8FEBB5D0C829}" dt="2025-08-04T15:19:37.696" v="7"/>
        <pc:sldMkLst>
          <pc:docMk/>
          <pc:sldMk cId="1867889696" sldId="733"/>
        </pc:sldMkLst>
      </pc:sldChg>
      <pc:sldChg chg="del">
        <pc:chgData name="Mohammed Fasha" userId="S::mohammed.fasha@uop.edu.jo::cc64f42d-a1a6-4f08-b97b-0c37f877119f" providerId="AD" clId="Web-{50353A16-D428-CE09-6F2D-8FEBB5D0C829}" dt="2025-08-04T15:19:37.665" v="0"/>
        <pc:sldMkLst>
          <pc:docMk/>
          <pc:sldMk cId="573823219" sldId="734"/>
        </pc:sldMkLst>
      </pc:sldChg>
      <pc:sldChg chg="del">
        <pc:chgData name="Mohammed Fasha" userId="S::mohammed.fasha@uop.edu.jo::cc64f42d-a1a6-4f08-b97b-0c37f877119f" providerId="AD" clId="Web-{50353A16-D428-CE09-6F2D-8FEBB5D0C829}" dt="2025-08-04T15:19:37.696" v="9"/>
        <pc:sldMkLst>
          <pc:docMk/>
          <pc:sldMk cId="3192820892" sldId="735"/>
        </pc:sldMkLst>
      </pc:sldChg>
      <pc:sldChg chg="del">
        <pc:chgData name="Mohammed Fasha" userId="S::mohammed.fasha@uop.edu.jo::cc64f42d-a1a6-4f08-b97b-0c37f877119f" providerId="AD" clId="Web-{50353A16-D428-CE09-6F2D-8FEBB5D0C829}" dt="2025-08-04T15:19:37.681" v="5"/>
        <pc:sldMkLst>
          <pc:docMk/>
          <pc:sldMk cId="1955003592" sldId="736"/>
        </pc:sldMkLst>
      </pc:sldChg>
      <pc:sldChg chg="del">
        <pc:chgData name="Mohammed Fasha" userId="S::mohammed.fasha@uop.edu.jo::cc64f42d-a1a6-4f08-b97b-0c37f877119f" providerId="AD" clId="Web-{50353A16-D428-CE09-6F2D-8FEBB5D0C829}" dt="2025-08-04T15:19:37.696" v="12"/>
        <pc:sldMkLst>
          <pc:docMk/>
          <pc:sldMk cId="3290031034" sldId="737"/>
        </pc:sldMkLst>
      </pc:sldChg>
      <pc:sldChg chg="del">
        <pc:chgData name="Mohammed Fasha" userId="S::mohammed.fasha@uop.edu.jo::cc64f42d-a1a6-4f08-b97b-0c37f877119f" providerId="AD" clId="Web-{50353A16-D428-CE09-6F2D-8FEBB5D0C829}" dt="2025-08-04T15:19:37.681" v="4"/>
        <pc:sldMkLst>
          <pc:docMk/>
          <pc:sldMk cId="3545501752" sldId="739"/>
        </pc:sldMkLst>
      </pc:sldChg>
      <pc:sldChg chg="del">
        <pc:chgData name="Mohammed Fasha" userId="S::mohammed.fasha@uop.edu.jo::cc64f42d-a1a6-4f08-b97b-0c37f877119f" providerId="AD" clId="Web-{50353A16-D428-CE09-6F2D-8FEBB5D0C829}" dt="2025-08-04T15:19:37.681" v="2"/>
        <pc:sldMkLst>
          <pc:docMk/>
          <pc:sldMk cId="1045129081" sldId="740"/>
        </pc:sldMkLst>
      </pc:sldChg>
      <pc:sldChg chg="del">
        <pc:chgData name="Mohammed Fasha" userId="S::mohammed.fasha@uop.edu.jo::cc64f42d-a1a6-4f08-b97b-0c37f877119f" providerId="AD" clId="Web-{50353A16-D428-CE09-6F2D-8FEBB5D0C829}" dt="2025-08-04T15:19:37.665" v="1"/>
        <pc:sldMkLst>
          <pc:docMk/>
          <pc:sldMk cId="34959773" sldId="741"/>
        </pc:sldMkLst>
      </pc:sldChg>
      <pc:sldChg chg="modSp new">
        <pc:chgData name="Mohammed Fasha" userId="S::mohammed.fasha@uop.edu.jo::cc64f42d-a1a6-4f08-b97b-0c37f877119f" providerId="AD" clId="Web-{50353A16-D428-CE09-6F2D-8FEBB5D0C829}" dt="2025-08-04T15:24:48.403" v="91" actId="20577"/>
        <pc:sldMkLst>
          <pc:docMk/>
          <pc:sldMk cId="1640049012" sldId="743"/>
        </pc:sldMkLst>
        <pc:spChg chg="mod">
          <ac:chgData name="Mohammed Fasha" userId="S::mohammed.fasha@uop.edu.jo::cc64f42d-a1a6-4f08-b97b-0c37f877119f" providerId="AD" clId="Web-{50353A16-D428-CE09-6F2D-8FEBB5D0C829}" dt="2025-08-04T15:22:30.409" v="80" actId="20577"/>
          <ac:spMkLst>
            <pc:docMk/>
            <pc:sldMk cId="1640049012" sldId="743"/>
            <ac:spMk id="2" creationId="{1F7811A5-C073-25DF-9B30-53E47213C72C}"/>
          </ac:spMkLst>
        </pc:spChg>
        <pc:spChg chg="mod">
          <ac:chgData name="Mohammed Fasha" userId="S::mohammed.fasha@uop.edu.jo::cc64f42d-a1a6-4f08-b97b-0c37f877119f" providerId="AD" clId="Web-{50353A16-D428-CE09-6F2D-8FEBB5D0C829}" dt="2025-08-04T15:24:48.403" v="91" actId="20577"/>
          <ac:spMkLst>
            <pc:docMk/>
            <pc:sldMk cId="1640049012" sldId="743"/>
            <ac:spMk id="3" creationId="{F649ECD2-B2C8-1C34-5E61-8E0443B2DAF6}"/>
          </ac:spMkLst>
        </pc:spChg>
      </pc:sldChg>
      <pc:sldChg chg="modSp new">
        <pc:chgData name="Mohammed Fasha" userId="S::mohammed.fasha@uop.edu.jo::cc64f42d-a1a6-4f08-b97b-0c37f877119f" providerId="AD" clId="Web-{50353A16-D428-CE09-6F2D-8FEBB5D0C829}" dt="2025-08-04T15:25:57.044" v="119" actId="20577"/>
        <pc:sldMkLst>
          <pc:docMk/>
          <pc:sldMk cId="1798722064" sldId="744"/>
        </pc:sldMkLst>
        <pc:spChg chg="mod">
          <ac:chgData name="Mohammed Fasha" userId="S::mohammed.fasha@uop.edu.jo::cc64f42d-a1a6-4f08-b97b-0c37f877119f" providerId="AD" clId="Web-{50353A16-D428-CE09-6F2D-8FEBB5D0C829}" dt="2025-08-04T15:25:25.560" v="106" actId="20577"/>
          <ac:spMkLst>
            <pc:docMk/>
            <pc:sldMk cId="1798722064" sldId="744"/>
            <ac:spMk id="2" creationId="{E0CDFC6B-B87E-6C6A-ED76-AA49815E58C7}"/>
          </ac:spMkLst>
        </pc:spChg>
        <pc:spChg chg="mod">
          <ac:chgData name="Mohammed Fasha" userId="S::mohammed.fasha@uop.edu.jo::cc64f42d-a1a6-4f08-b97b-0c37f877119f" providerId="AD" clId="Web-{50353A16-D428-CE09-6F2D-8FEBB5D0C829}" dt="2025-08-04T15:25:57.044" v="119" actId="20577"/>
          <ac:spMkLst>
            <pc:docMk/>
            <pc:sldMk cId="1798722064" sldId="744"/>
            <ac:spMk id="3" creationId="{575F3E4C-03D3-4230-9FFD-E89D0E665219}"/>
          </ac:spMkLst>
        </pc:spChg>
      </pc:sldChg>
      <pc:sldChg chg="del">
        <pc:chgData name="Mohammed Fasha" userId="S::mohammed.fasha@uop.edu.jo::cc64f42d-a1a6-4f08-b97b-0c37f877119f" providerId="AD" clId="Web-{50353A16-D428-CE09-6F2D-8FEBB5D0C829}" dt="2025-08-04T15:19:37.728" v="27"/>
        <pc:sldMkLst>
          <pc:docMk/>
          <pc:sldMk cId="2061022376" sldId="744"/>
        </pc:sldMkLst>
      </pc:sldChg>
      <pc:sldChg chg="modSp add replId">
        <pc:chgData name="Mohammed Fasha" userId="S::mohammed.fasha@uop.edu.jo::cc64f42d-a1a6-4f08-b97b-0c37f877119f" providerId="AD" clId="Web-{50353A16-D428-CE09-6F2D-8FEBB5D0C829}" dt="2025-08-04T15:26:57.184" v="140" actId="20577"/>
        <pc:sldMkLst>
          <pc:docMk/>
          <pc:sldMk cId="4053702156" sldId="745"/>
        </pc:sldMkLst>
        <pc:spChg chg="mod">
          <ac:chgData name="Mohammed Fasha" userId="S::mohammed.fasha@uop.edu.jo::cc64f42d-a1a6-4f08-b97b-0c37f877119f" providerId="AD" clId="Web-{50353A16-D428-CE09-6F2D-8FEBB5D0C829}" dt="2025-08-04T15:26:22.153" v="129" actId="20577"/>
          <ac:spMkLst>
            <pc:docMk/>
            <pc:sldMk cId="4053702156" sldId="745"/>
            <ac:spMk id="2" creationId="{5EF2D19C-3239-CF8F-3ED2-D682590C091E}"/>
          </ac:spMkLst>
        </pc:spChg>
        <pc:spChg chg="mod">
          <ac:chgData name="Mohammed Fasha" userId="S::mohammed.fasha@uop.edu.jo::cc64f42d-a1a6-4f08-b97b-0c37f877119f" providerId="AD" clId="Web-{50353A16-D428-CE09-6F2D-8FEBB5D0C829}" dt="2025-08-04T15:26:57.184" v="140" actId="20577"/>
          <ac:spMkLst>
            <pc:docMk/>
            <pc:sldMk cId="4053702156" sldId="745"/>
            <ac:spMk id="3" creationId="{02E03A08-B54C-1D91-2EF2-DF0F9E6548EB}"/>
          </ac:spMkLst>
        </pc:spChg>
      </pc:sldChg>
      <pc:sldChg chg="modSp add replId">
        <pc:chgData name="Mohammed Fasha" userId="S::mohammed.fasha@uop.edu.jo::cc64f42d-a1a6-4f08-b97b-0c37f877119f" providerId="AD" clId="Web-{50353A16-D428-CE09-6F2D-8FEBB5D0C829}" dt="2025-08-04T15:28:37.840" v="165" actId="20577"/>
        <pc:sldMkLst>
          <pc:docMk/>
          <pc:sldMk cId="3348083076" sldId="746"/>
        </pc:sldMkLst>
        <pc:spChg chg="mod">
          <ac:chgData name="Mohammed Fasha" userId="S::mohammed.fasha@uop.edu.jo::cc64f42d-a1a6-4f08-b97b-0c37f877119f" providerId="AD" clId="Web-{50353A16-D428-CE09-6F2D-8FEBB5D0C829}" dt="2025-08-04T15:27:54.121" v="157" actId="20577"/>
          <ac:spMkLst>
            <pc:docMk/>
            <pc:sldMk cId="3348083076" sldId="746"/>
            <ac:spMk id="2" creationId="{B9D004F6-71BE-6AA2-9EBA-FAE7B64E7311}"/>
          </ac:spMkLst>
        </pc:spChg>
        <pc:spChg chg="mod">
          <ac:chgData name="Mohammed Fasha" userId="S::mohammed.fasha@uop.edu.jo::cc64f42d-a1a6-4f08-b97b-0c37f877119f" providerId="AD" clId="Web-{50353A16-D428-CE09-6F2D-8FEBB5D0C829}" dt="2025-08-04T15:28:37.840" v="165" actId="20577"/>
          <ac:spMkLst>
            <pc:docMk/>
            <pc:sldMk cId="3348083076" sldId="746"/>
            <ac:spMk id="3" creationId="{971E0823-CD1B-BA6D-F556-8A6AD96D1A5C}"/>
          </ac:spMkLst>
        </pc:spChg>
      </pc:sldChg>
      <pc:sldChg chg="modSp add replId">
        <pc:chgData name="Mohammed Fasha" userId="S::mohammed.fasha@uop.edu.jo::cc64f42d-a1a6-4f08-b97b-0c37f877119f" providerId="AD" clId="Web-{50353A16-D428-CE09-6F2D-8FEBB5D0C829}" dt="2025-08-04T15:27:09.777" v="144" actId="20577"/>
        <pc:sldMkLst>
          <pc:docMk/>
          <pc:sldMk cId="3124317290" sldId="747"/>
        </pc:sldMkLst>
        <pc:spChg chg="mod">
          <ac:chgData name="Mohammed Fasha" userId="S::mohammed.fasha@uop.edu.jo::cc64f42d-a1a6-4f08-b97b-0c37f877119f" providerId="AD" clId="Web-{50353A16-D428-CE09-6F2D-8FEBB5D0C829}" dt="2025-08-04T15:27:09.777" v="144" actId="20577"/>
          <ac:spMkLst>
            <pc:docMk/>
            <pc:sldMk cId="3124317290" sldId="747"/>
            <ac:spMk id="3" creationId="{E8080915-B35C-9FED-DACB-A0B864999C5F}"/>
          </ac:spMkLst>
        </pc:spChg>
      </pc:sldChg>
      <pc:sldChg chg="new add del">
        <pc:chgData name="Mohammed Fasha" userId="S::mohammed.fasha@uop.edu.jo::cc64f42d-a1a6-4f08-b97b-0c37f877119f" providerId="AD" clId="Web-{50353A16-D428-CE09-6F2D-8FEBB5D0C829}" dt="2025-08-04T15:28:44.340" v="168"/>
        <pc:sldMkLst>
          <pc:docMk/>
          <pc:sldMk cId="2607873970" sldId="748"/>
        </pc:sldMkLst>
      </pc:sldChg>
      <pc:sldChg chg="add replId">
        <pc:chgData name="Mohammed Fasha" userId="S::mohammed.fasha@uop.edu.jo::cc64f42d-a1a6-4f08-b97b-0c37f877119f" providerId="AD" clId="Web-{50353A16-D428-CE09-6F2D-8FEBB5D0C829}" dt="2025-08-04T15:28:47.480" v="169"/>
        <pc:sldMkLst>
          <pc:docMk/>
          <pc:sldMk cId="3849755772" sldId="749"/>
        </pc:sldMkLst>
      </pc:sldChg>
      <pc:sldChg chg="add replId">
        <pc:chgData name="Mohammed Fasha" userId="S::mohammed.fasha@uop.edu.jo::cc64f42d-a1a6-4f08-b97b-0c37f877119f" providerId="AD" clId="Web-{50353A16-D428-CE09-6F2D-8FEBB5D0C829}" dt="2025-08-04T15:28:47.527" v="170"/>
        <pc:sldMkLst>
          <pc:docMk/>
          <pc:sldMk cId="2304058311" sldId="750"/>
        </pc:sldMkLst>
      </pc:sldChg>
      <pc:sldChg chg="add replId">
        <pc:chgData name="Mohammed Fasha" userId="S::mohammed.fasha@uop.edu.jo::cc64f42d-a1a6-4f08-b97b-0c37f877119f" providerId="AD" clId="Web-{50353A16-D428-CE09-6F2D-8FEBB5D0C829}" dt="2025-08-04T15:28:47.590" v="171"/>
        <pc:sldMkLst>
          <pc:docMk/>
          <pc:sldMk cId="959569642" sldId="751"/>
        </pc:sldMkLst>
      </pc:sldChg>
    </pc:docChg>
  </pc:docChgLst>
  <pc:docChgLst>
    <pc:chgData name="Mohammed Fasha" userId="S::mohammed.fasha@uop.edu.jo::cc64f42d-a1a6-4f08-b97b-0c37f877119f" providerId="AD" clId="Web-{66E75AB1-FCE8-0FCD-8995-E220AF9681CC}"/>
    <pc:docChg chg="addSld delSld modSld sldOrd">
      <pc:chgData name="Mohammed Fasha" userId="S::mohammed.fasha@uop.edu.jo::cc64f42d-a1a6-4f08-b97b-0c37f877119f" providerId="AD" clId="Web-{66E75AB1-FCE8-0FCD-8995-E220AF9681CC}" dt="2025-03-15T07:27:28.077" v="349" actId="1076"/>
      <pc:docMkLst>
        <pc:docMk/>
      </pc:docMkLst>
      <pc:sldChg chg="del">
        <pc:chgData name="Mohammed Fasha" userId="S::mohammed.fasha@uop.edu.jo::cc64f42d-a1a6-4f08-b97b-0c37f877119f" providerId="AD" clId="Web-{66E75AB1-FCE8-0FCD-8995-E220AF9681CC}" dt="2025-03-15T06:52:43.111" v="52"/>
        <pc:sldMkLst>
          <pc:docMk/>
          <pc:sldMk cId="89912501" sldId="274"/>
        </pc:sldMkLst>
      </pc:sldChg>
      <pc:sldChg chg="del">
        <pc:chgData name="Mohammed Fasha" userId="S::mohammed.fasha@uop.edu.jo::cc64f42d-a1a6-4f08-b97b-0c37f877119f" providerId="AD" clId="Web-{66E75AB1-FCE8-0FCD-8995-E220AF9681CC}" dt="2025-03-15T06:52:43.236" v="108"/>
        <pc:sldMkLst>
          <pc:docMk/>
          <pc:sldMk cId="1847087325" sldId="283"/>
        </pc:sldMkLst>
      </pc:sldChg>
      <pc:sldChg chg="del">
        <pc:chgData name="Mohammed Fasha" userId="S::mohammed.fasha@uop.edu.jo::cc64f42d-a1a6-4f08-b97b-0c37f877119f" providerId="AD" clId="Web-{66E75AB1-FCE8-0FCD-8995-E220AF9681CC}" dt="2025-03-15T06:52:43.236" v="107"/>
        <pc:sldMkLst>
          <pc:docMk/>
          <pc:sldMk cId="771290671" sldId="284"/>
        </pc:sldMkLst>
      </pc:sldChg>
      <pc:sldChg chg="del">
        <pc:chgData name="Mohammed Fasha" userId="S::mohammed.fasha@uop.edu.jo::cc64f42d-a1a6-4f08-b97b-0c37f877119f" providerId="AD" clId="Web-{66E75AB1-FCE8-0FCD-8995-E220AF9681CC}" dt="2025-03-15T06:52:43.096" v="42"/>
        <pc:sldMkLst>
          <pc:docMk/>
          <pc:sldMk cId="1234327519" sldId="287"/>
        </pc:sldMkLst>
      </pc:sldChg>
      <pc:sldChg chg="del">
        <pc:chgData name="Mohammed Fasha" userId="S::mohammed.fasha@uop.edu.jo::cc64f42d-a1a6-4f08-b97b-0c37f877119f" providerId="AD" clId="Web-{66E75AB1-FCE8-0FCD-8995-E220AF9681CC}" dt="2025-03-15T06:52:43.096" v="40"/>
        <pc:sldMkLst>
          <pc:docMk/>
          <pc:sldMk cId="3304405524" sldId="292"/>
        </pc:sldMkLst>
      </pc:sldChg>
      <pc:sldChg chg="del">
        <pc:chgData name="Mohammed Fasha" userId="S::mohammed.fasha@uop.edu.jo::cc64f42d-a1a6-4f08-b97b-0c37f877119f" providerId="AD" clId="Web-{66E75AB1-FCE8-0FCD-8995-E220AF9681CC}" dt="2025-03-15T06:52:43.096" v="39"/>
        <pc:sldMkLst>
          <pc:docMk/>
          <pc:sldMk cId="1217643332" sldId="294"/>
        </pc:sldMkLst>
      </pc:sldChg>
      <pc:sldChg chg="del">
        <pc:chgData name="Mohammed Fasha" userId="S::mohammed.fasha@uop.edu.jo::cc64f42d-a1a6-4f08-b97b-0c37f877119f" providerId="AD" clId="Web-{66E75AB1-FCE8-0FCD-8995-E220AF9681CC}" dt="2025-03-15T06:52:43.096" v="38"/>
        <pc:sldMkLst>
          <pc:docMk/>
          <pc:sldMk cId="3526654973" sldId="295"/>
        </pc:sldMkLst>
      </pc:sldChg>
      <pc:sldChg chg="del">
        <pc:chgData name="Mohammed Fasha" userId="S::mohammed.fasha@uop.edu.jo::cc64f42d-a1a6-4f08-b97b-0c37f877119f" providerId="AD" clId="Web-{66E75AB1-FCE8-0FCD-8995-E220AF9681CC}" dt="2025-03-15T06:52:43.205" v="72"/>
        <pc:sldMkLst>
          <pc:docMk/>
          <pc:sldMk cId="0" sldId="300"/>
        </pc:sldMkLst>
      </pc:sldChg>
      <pc:sldChg chg="del">
        <pc:chgData name="Mohammed Fasha" userId="S::mohammed.fasha@uop.edu.jo::cc64f42d-a1a6-4f08-b97b-0c37f877119f" providerId="AD" clId="Web-{66E75AB1-FCE8-0FCD-8995-E220AF9681CC}" dt="2025-03-15T06:52:43.205" v="71"/>
        <pc:sldMkLst>
          <pc:docMk/>
          <pc:sldMk cId="0" sldId="301"/>
        </pc:sldMkLst>
      </pc:sldChg>
      <pc:sldChg chg="del">
        <pc:chgData name="Mohammed Fasha" userId="S::mohammed.fasha@uop.edu.jo::cc64f42d-a1a6-4f08-b97b-0c37f877119f" providerId="AD" clId="Web-{66E75AB1-FCE8-0FCD-8995-E220AF9681CC}" dt="2025-03-15T06:52:43.205" v="69"/>
        <pc:sldMkLst>
          <pc:docMk/>
          <pc:sldMk cId="0" sldId="304"/>
        </pc:sldMkLst>
      </pc:sldChg>
      <pc:sldChg chg="del">
        <pc:chgData name="Mohammed Fasha" userId="S::mohammed.fasha@uop.edu.jo::cc64f42d-a1a6-4f08-b97b-0c37f877119f" providerId="AD" clId="Web-{66E75AB1-FCE8-0FCD-8995-E220AF9681CC}" dt="2025-03-15T06:52:43.190" v="61"/>
        <pc:sldMkLst>
          <pc:docMk/>
          <pc:sldMk cId="0" sldId="314"/>
        </pc:sldMkLst>
      </pc:sldChg>
      <pc:sldChg chg="del">
        <pc:chgData name="Mohammed Fasha" userId="S::mohammed.fasha@uop.edu.jo::cc64f42d-a1a6-4f08-b97b-0c37f877119f" providerId="AD" clId="Web-{66E75AB1-FCE8-0FCD-8995-E220AF9681CC}" dt="2025-03-15T06:52:43.221" v="86"/>
        <pc:sldMkLst>
          <pc:docMk/>
          <pc:sldMk cId="2362708721" sldId="321"/>
        </pc:sldMkLst>
      </pc:sldChg>
      <pc:sldChg chg="del">
        <pc:chgData name="Mohammed Fasha" userId="S::mohammed.fasha@uop.edu.jo::cc64f42d-a1a6-4f08-b97b-0c37f877119f" providerId="AD" clId="Web-{66E75AB1-FCE8-0FCD-8995-E220AF9681CC}" dt="2025-03-15T06:52:43.221" v="87"/>
        <pc:sldMkLst>
          <pc:docMk/>
          <pc:sldMk cId="1477953107" sldId="324"/>
        </pc:sldMkLst>
      </pc:sldChg>
      <pc:sldChg chg="del">
        <pc:chgData name="Mohammed Fasha" userId="S::mohammed.fasha@uop.edu.jo::cc64f42d-a1a6-4f08-b97b-0c37f877119f" providerId="AD" clId="Web-{66E75AB1-FCE8-0FCD-8995-E220AF9681CC}" dt="2025-03-15T06:52:43.111" v="55"/>
        <pc:sldMkLst>
          <pc:docMk/>
          <pc:sldMk cId="1624740157" sldId="346"/>
        </pc:sldMkLst>
      </pc:sldChg>
      <pc:sldChg chg="del">
        <pc:chgData name="Mohammed Fasha" userId="S::mohammed.fasha@uop.edu.jo::cc64f42d-a1a6-4f08-b97b-0c37f877119f" providerId="AD" clId="Web-{66E75AB1-FCE8-0FCD-8995-E220AF9681CC}" dt="2025-03-15T06:52:43.111" v="60"/>
        <pc:sldMkLst>
          <pc:docMk/>
          <pc:sldMk cId="1093295885" sldId="365"/>
        </pc:sldMkLst>
      </pc:sldChg>
      <pc:sldChg chg="del">
        <pc:chgData name="Mohammed Fasha" userId="S::mohammed.fasha@uop.edu.jo::cc64f42d-a1a6-4f08-b97b-0c37f877119f" providerId="AD" clId="Web-{66E75AB1-FCE8-0FCD-8995-E220AF9681CC}" dt="2025-03-15T06:52:43.205" v="74"/>
        <pc:sldMkLst>
          <pc:docMk/>
          <pc:sldMk cId="3638528156" sldId="366"/>
        </pc:sldMkLst>
      </pc:sldChg>
      <pc:sldChg chg="del">
        <pc:chgData name="Mohammed Fasha" userId="S::mohammed.fasha@uop.edu.jo::cc64f42d-a1a6-4f08-b97b-0c37f877119f" providerId="AD" clId="Web-{66E75AB1-FCE8-0FCD-8995-E220AF9681CC}" dt="2025-03-15T06:52:43.221" v="80"/>
        <pc:sldMkLst>
          <pc:docMk/>
          <pc:sldMk cId="2714000580" sldId="367"/>
        </pc:sldMkLst>
      </pc:sldChg>
      <pc:sldChg chg="del">
        <pc:chgData name="Mohammed Fasha" userId="S::mohammed.fasha@uop.edu.jo::cc64f42d-a1a6-4f08-b97b-0c37f877119f" providerId="AD" clId="Web-{66E75AB1-FCE8-0FCD-8995-E220AF9681CC}" dt="2025-03-15T06:52:43.221" v="90"/>
        <pc:sldMkLst>
          <pc:docMk/>
          <pc:sldMk cId="4103125789" sldId="368"/>
        </pc:sldMkLst>
      </pc:sldChg>
      <pc:sldChg chg="del">
        <pc:chgData name="Mohammed Fasha" userId="S::mohammed.fasha@uop.edu.jo::cc64f42d-a1a6-4f08-b97b-0c37f877119f" providerId="AD" clId="Web-{66E75AB1-FCE8-0FCD-8995-E220AF9681CC}" dt="2025-03-15T06:52:43.096" v="47"/>
        <pc:sldMkLst>
          <pc:docMk/>
          <pc:sldMk cId="3243173744" sldId="369"/>
        </pc:sldMkLst>
      </pc:sldChg>
      <pc:sldChg chg="del">
        <pc:chgData name="Mohammed Fasha" userId="S::mohammed.fasha@uop.edu.jo::cc64f42d-a1a6-4f08-b97b-0c37f877119f" providerId="AD" clId="Web-{66E75AB1-FCE8-0FCD-8995-E220AF9681CC}" dt="2025-03-15T06:52:43.221" v="89"/>
        <pc:sldMkLst>
          <pc:docMk/>
          <pc:sldMk cId="533099717" sldId="370"/>
        </pc:sldMkLst>
      </pc:sldChg>
      <pc:sldChg chg="del">
        <pc:chgData name="Mohammed Fasha" userId="S::mohammed.fasha@uop.edu.jo::cc64f42d-a1a6-4f08-b97b-0c37f877119f" providerId="AD" clId="Web-{66E75AB1-FCE8-0FCD-8995-E220AF9681CC}" dt="2025-03-15T06:52:43.190" v="65"/>
        <pc:sldMkLst>
          <pc:docMk/>
          <pc:sldMk cId="403304745" sldId="371"/>
        </pc:sldMkLst>
      </pc:sldChg>
      <pc:sldChg chg="del">
        <pc:chgData name="Mohammed Fasha" userId="S::mohammed.fasha@uop.edu.jo::cc64f42d-a1a6-4f08-b97b-0c37f877119f" providerId="AD" clId="Web-{66E75AB1-FCE8-0FCD-8995-E220AF9681CC}" dt="2025-03-15T06:52:43.221" v="85"/>
        <pc:sldMkLst>
          <pc:docMk/>
          <pc:sldMk cId="1274929313" sldId="372"/>
        </pc:sldMkLst>
      </pc:sldChg>
      <pc:sldChg chg="del">
        <pc:chgData name="Mohammed Fasha" userId="S::mohammed.fasha@uop.edu.jo::cc64f42d-a1a6-4f08-b97b-0c37f877119f" providerId="AD" clId="Web-{66E75AB1-FCE8-0FCD-8995-E220AF9681CC}" dt="2025-03-15T06:52:43.205" v="70"/>
        <pc:sldMkLst>
          <pc:docMk/>
          <pc:sldMk cId="3412111298" sldId="376"/>
        </pc:sldMkLst>
      </pc:sldChg>
      <pc:sldChg chg="del">
        <pc:chgData name="Mohammed Fasha" userId="S::mohammed.fasha@uop.edu.jo::cc64f42d-a1a6-4f08-b97b-0c37f877119f" providerId="AD" clId="Web-{66E75AB1-FCE8-0FCD-8995-E220AF9681CC}" dt="2025-03-15T06:52:43.221" v="84"/>
        <pc:sldMkLst>
          <pc:docMk/>
          <pc:sldMk cId="3601872685" sldId="382"/>
        </pc:sldMkLst>
      </pc:sldChg>
      <pc:sldChg chg="del">
        <pc:chgData name="Mohammed Fasha" userId="S::mohammed.fasha@uop.edu.jo::cc64f42d-a1a6-4f08-b97b-0c37f877119f" providerId="AD" clId="Web-{66E75AB1-FCE8-0FCD-8995-E220AF9681CC}" dt="2025-03-15T06:52:43.221" v="83"/>
        <pc:sldMkLst>
          <pc:docMk/>
          <pc:sldMk cId="215899539" sldId="384"/>
        </pc:sldMkLst>
      </pc:sldChg>
      <pc:sldChg chg="del">
        <pc:chgData name="Mohammed Fasha" userId="S::mohammed.fasha@uop.edu.jo::cc64f42d-a1a6-4f08-b97b-0c37f877119f" providerId="AD" clId="Web-{66E75AB1-FCE8-0FCD-8995-E220AF9681CC}" dt="2025-03-15T06:52:43.221" v="79"/>
        <pc:sldMkLst>
          <pc:docMk/>
          <pc:sldMk cId="2001631854" sldId="390"/>
        </pc:sldMkLst>
      </pc:sldChg>
      <pc:sldChg chg="del">
        <pc:chgData name="Mohammed Fasha" userId="S::mohammed.fasha@uop.edu.jo::cc64f42d-a1a6-4f08-b97b-0c37f877119f" providerId="AD" clId="Web-{66E75AB1-FCE8-0FCD-8995-E220AF9681CC}" dt="2025-03-15T06:52:43.252" v="114"/>
        <pc:sldMkLst>
          <pc:docMk/>
          <pc:sldMk cId="2976191511" sldId="393"/>
        </pc:sldMkLst>
      </pc:sldChg>
      <pc:sldChg chg="del">
        <pc:chgData name="Mohammed Fasha" userId="S::mohammed.fasha@uop.edu.jo::cc64f42d-a1a6-4f08-b97b-0c37f877119f" providerId="AD" clId="Web-{66E75AB1-FCE8-0FCD-8995-E220AF9681CC}" dt="2025-03-15T06:52:43.205" v="77"/>
        <pc:sldMkLst>
          <pc:docMk/>
          <pc:sldMk cId="3942416368" sldId="394"/>
        </pc:sldMkLst>
      </pc:sldChg>
      <pc:sldChg chg="del">
        <pc:chgData name="Mohammed Fasha" userId="S::mohammed.fasha@uop.edu.jo::cc64f42d-a1a6-4f08-b97b-0c37f877119f" providerId="AD" clId="Web-{66E75AB1-FCE8-0FCD-8995-E220AF9681CC}" dt="2025-03-15T06:52:43.236" v="95"/>
        <pc:sldMkLst>
          <pc:docMk/>
          <pc:sldMk cId="2455239288" sldId="398"/>
        </pc:sldMkLst>
      </pc:sldChg>
      <pc:sldChg chg="del">
        <pc:chgData name="Mohammed Fasha" userId="S::mohammed.fasha@uop.edu.jo::cc64f42d-a1a6-4f08-b97b-0c37f877119f" providerId="AD" clId="Web-{66E75AB1-FCE8-0FCD-8995-E220AF9681CC}" dt="2025-03-15T06:52:43.205" v="76"/>
        <pc:sldMkLst>
          <pc:docMk/>
          <pc:sldMk cId="322630100" sldId="401"/>
        </pc:sldMkLst>
      </pc:sldChg>
      <pc:sldChg chg="del">
        <pc:chgData name="Mohammed Fasha" userId="S::mohammed.fasha@uop.edu.jo::cc64f42d-a1a6-4f08-b97b-0c37f877119f" providerId="AD" clId="Web-{66E75AB1-FCE8-0FCD-8995-E220AF9681CC}" dt="2025-03-15T06:52:43.205" v="73"/>
        <pc:sldMkLst>
          <pc:docMk/>
          <pc:sldMk cId="2446723419" sldId="402"/>
        </pc:sldMkLst>
      </pc:sldChg>
      <pc:sldChg chg="del">
        <pc:chgData name="Mohammed Fasha" userId="S::mohammed.fasha@uop.edu.jo::cc64f42d-a1a6-4f08-b97b-0c37f877119f" providerId="AD" clId="Web-{66E75AB1-FCE8-0FCD-8995-E220AF9681CC}" dt="2025-03-15T06:52:43.205" v="68"/>
        <pc:sldMkLst>
          <pc:docMk/>
          <pc:sldMk cId="2708838154" sldId="405"/>
        </pc:sldMkLst>
      </pc:sldChg>
      <pc:sldChg chg="del">
        <pc:chgData name="Mohammed Fasha" userId="S::mohammed.fasha@uop.edu.jo::cc64f42d-a1a6-4f08-b97b-0c37f877119f" providerId="AD" clId="Web-{66E75AB1-FCE8-0FCD-8995-E220AF9681CC}" dt="2025-03-15T06:52:43.205" v="75"/>
        <pc:sldMkLst>
          <pc:docMk/>
          <pc:sldMk cId="711859222" sldId="406"/>
        </pc:sldMkLst>
      </pc:sldChg>
      <pc:sldChg chg="del">
        <pc:chgData name="Mohammed Fasha" userId="S::mohammed.fasha@uop.edu.jo::cc64f42d-a1a6-4f08-b97b-0c37f877119f" providerId="AD" clId="Web-{66E75AB1-FCE8-0FCD-8995-E220AF9681CC}" dt="2025-03-15T06:52:43.190" v="64"/>
        <pc:sldMkLst>
          <pc:docMk/>
          <pc:sldMk cId="430192280" sldId="409"/>
        </pc:sldMkLst>
      </pc:sldChg>
      <pc:sldChg chg="del">
        <pc:chgData name="Mohammed Fasha" userId="S::mohammed.fasha@uop.edu.jo::cc64f42d-a1a6-4f08-b97b-0c37f877119f" providerId="AD" clId="Web-{66E75AB1-FCE8-0FCD-8995-E220AF9681CC}" dt="2025-03-15T06:52:43.190" v="63"/>
        <pc:sldMkLst>
          <pc:docMk/>
          <pc:sldMk cId="1261728788" sldId="410"/>
        </pc:sldMkLst>
      </pc:sldChg>
      <pc:sldChg chg="del">
        <pc:chgData name="Mohammed Fasha" userId="S::mohammed.fasha@uop.edu.jo::cc64f42d-a1a6-4f08-b97b-0c37f877119f" providerId="AD" clId="Web-{66E75AB1-FCE8-0FCD-8995-E220AF9681CC}" dt="2025-03-15T06:52:43.111" v="59"/>
        <pc:sldMkLst>
          <pc:docMk/>
          <pc:sldMk cId="465427976" sldId="414"/>
        </pc:sldMkLst>
      </pc:sldChg>
      <pc:sldChg chg="del">
        <pc:chgData name="Mohammed Fasha" userId="S::mohammed.fasha@uop.edu.jo::cc64f42d-a1a6-4f08-b97b-0c37f877119f" providerId="AD" clId="Web-{66E75AB1-FCE8-0FCD-8995-E220AF9681CC}" dt="2025-03-15T06:52:43.111" v="56"/>
        <pc:sldMkLst>
          <pc:docMk/>
          <pc:sldMk cId="4222832899" sldId="419"/>
        </pc:sldMkLst>
      </pc:sldChg>
      <pc:sldChg chg="del">
        <pc:chgData name="Mohammed Fasha" userId="S::mohammed.fasha@uop.edu.jo::cc64f42d-a1a6-4f08-b97b-0c37f877119f" providerId="AD" clId="Web-{66E75AB1-FCE8-0FCD-8995-E220AF9681CC}" dt="2025-03-15T06:52:43.111" v="50"/>
        <pc:sldMkLst>
          <pc:docMk/>
          <pc:sldMk cId="3168225218" sldId="422"/>
        </pc:sldMkLst>
      </pc:sldChg>
      <pc:sldChg chg="del">
        <pc:chgData name="Mohammed Fasha" userId="S::mohammed.fasha@uop.edu.jo::cc64f42d-a1a6-4f08-b97b-0c37f877119f" providerId="AD" clId="Web-{66E75AB1-FCE8-0FCD-8995-E220AF9681CC}" dt="2025-03-15T06:52:43.096" v="49"/>
        <pc:sldMkLst>
          <pc:docMk/>
          <pc:sldMk cId="2310344807" sldId="423"/>
        </pc:sldMkLst>
      </pc:sldChg>
      <pc:sldChg chg="del">
        <pc:chgData name="Mohammed Fasha" userId="S::mohammed.fasha@uop.edu.jo::cc64f42d-a1a6-4f08-b97b-0c37f877119f" providerId="AD" clId="Web-{66E75AB1-FCE8-0FCD-8995-E220AF9681CC}" dt="2025-03-15T06:52:43.190" v="62"/>
        <pc:sldMkLst>
          <pc:docMk/>
          <pc:sldMk cId="707737036" sldId="425"/>
        </pc:sldMkLst>
      </pc:sldChg>
      <pc:sldChg chg="del">
        <pc:chgData name="Mohammed Fasha" userId="S::mohammed.fasha@uop.edu.jo::cc64f42d-a1a6-4f08-b97b-0c37f877119f" providerId="AD" clId="Web-{66E75AB1-FCE8-0FCD-8995-E220AF9681CC}" dt="2025-03-15T06:52:43.205" v="66"/>
        <pc:sldMkLst>
          <pc:docMk/>
          <pc:sldMk cId="232656594" sldId="429"/>
        </pc:sldMkLst>
      </pc:sldChg>
      <pc:sldChg chg="del">
        <pc:chgData name="Mohammed Fasha" userId="S::mohammed.fasha@uop.edu.jo::cc64f42d-a1a6-4f08-b97b-0c37f877119f" providerId="AD" clId="Web-{66E75AB1-FCE8-0FCD-8995-E220AF9681CC}" dt="2025-03-15T06:52:43.096" v="44"/>
        <pc:sldMkLst>
          <pc:docMk/>
          <pc:sldMk cId="404333880" sldId="433"/>
        </pc:sldMkLst>
      </pc:sldChg>
      <pc:sldChg chg="del">
        <pc:chgData name="Mohammed Fasha" userId="S::mohammed.fasha@uop.edu.jo::cc64f42d-a1a6-4f08-b97b-0c37f877119f" providerId="AD" clId="Web-{66E75AB1-FCE8-0FCD-8995-E220AF9681CC}" dt="2025-03-15T06:52:43.236" v="103"/>
        <pc:sldMkLst>
          <pc:docMk/>
          <pc:sldMk cId="2523349106" sldId="442"/>
        </pc:sldMkLst>
      </pc:sldChg>
      <pc:sldChg chg="del">
        <pc:chgData name="Mohammed Fasha" userId="S::mohammed.fasha@uop.edu.jo::cc64f42d-a1a6-4f08-b97b-0c37f877119f" providerId="AD" clId="Web-{66E75AB1-FCE8-0FCD-8995-E220AF9681CC}" dt="2025-03-15T06:52:43.236" v="94"/>
        <pc:sldMkLst>
          <pc:docMk/>
          <pc:sldMk cId="2515022167" sldId="443"/>
        </pc:sldMkLst>
      </pc:sldChg>
      <pc:sldChg chg="del">
        <pc:chgData name="Mohammed Fasha" userId="S::mohammed.fasha@uop.edu.jo::cc64f42d-a1a6-4f08-b97b-0c37f877119f" providerId="AD" clId="Web-{66E75AB1-FCE8-0FCD-8995-E220AF9681CC}" dt="2025-03-15T06:52:43.221" v="92"/>
        <pc:sldMkLst>
          <pc:docMk/>
          <pc:sldMk cId="1977389857" sldId="445"/>
        </pc:sldMkLst>
      </pc:sldChg>
      <pc:sldChg chg="del">
        <pc:chgData name="Mohammed Fasha" userId="S::mohammed.fasha@uop.edu.jo::cc64f42d-a1a6-4f08-b97b-0c37f877119f" providerId="AD" clId="Web-{66E75AB1-FCE8-0FCD-8995-E220AF9681CC}" dt="2025-03-15T06:52:43.221" v="91"/>
        <pc:sldMkLst>
          <pc:docMk/>
          <pc:sldMk cId="2140515002" sldId="446"/>
        </pc:sldMkLst>
      </pc:sldChg>
      <pc:sldChg chg="del">
        <pc:chgData name="Mohammed Fasha" userId="S::mohammed.fasha@uop.edu.jo::cc64f42d-a1a6-4f08-b97b-0c37f877119f" providerId="AD" clId="Web-{66E75AB1-FCE8-0FCD-8995-E220AF9681CC}" dt="2025-03-15T06:52:43.252" v="109"/>
        <pc:sldMkLst>
          <pc:docMk/>
          <pc:sldMk cId="1932795151" sldId="448"/>
        </pc:sldMkLst>
      </pc:sldChg>
      <pc:sldChg chg="del">
        <pc:chgData name="Mohammed Fasha" userId="S::mohammed.fasha@uop.edu.jo::cc64f42d-a1a6-4f08-b97b-0c37f877119f" providerId="AD" clId="Web-{66E75AB1-FCE8-0FCD-8995-E220AF9681CC}" dt="2025-03-15T06:52:43.252" v="113"/>
        <pc:sldMkLst>
          <pc:docMk/>
          <pc:sldMk cId="1837964685" sldId="451"/>
        </pc:sldMkLst>
      </pc:sldChg>
      <pc:sldChg chg="del">
        <pc:chgData name="Mohammed Fasha" userId="S::mohammed.fasha@uop.edu.jo::cc64f42d-a1a6-4f08-b97b-0c37f877119f" providerId="AD" clId="Web-{66E75AB1-FCE8-0FCD-8995-E220AF9681CC}" dt="2025-03-15T06:52:43.252" v="112"/>
        <pc:sldMkLst>
          <pc:docMk/>
          <pc:sldMk cId="1229244997" sldId="452"/>
        </pc:sldMkLst>
      </pc:sldChg>
      <pc:sldChg chg="del">
        <pc:chgData name="Mohammed Fasha" userId="S::mohammed.fasha@uop.edu.jo::cc64f42d-a1a6-4f08-b97b-0c37f877119f" providerId="AD" clId="Web-{66E75AB1-FCE8-0FCD-8995-E220AF9681CC}" dt="2025-03-15T06:52:43.252" v="111"/>
        <pc:sldMkLst>
          <pc:docMk/>
          <pc:sldMk cId="1789205401" sldId="453"/>
        </pc:sldMkLst>
      </pc:sldChg>
      <pc:sldChg chg="modSp">
        <pc:chgData name="Mohammed Fasha" userId="S::mohammed.fasha@uop.edu.jo::cc64f42d-a1a6-4f08-b97b-0c37f877119f" providerId="AD" clId="Web-{66E75AB1-FCE8-0FCD-8995-E220AF9681CC}" dt="2025-03-15T06:52:38.939" v="37" actId="20577"/>
        <pc:sldMkLst>
          <pc:docMk/>
          <pc:sldMk cId="1489447582" sldId="455"/>
        </pc:sldMkLst>
      </pc:sldChg>
      <pc:sldChg chg="modSp new">
        <pc:chgData name="Mohammed Fasha" userId="S::mohammed.fasha@uop.edu.jo::cc64f42d-a1a6-4f08-b97b-0c37f877119f" providerId="AD" clId="Web-{66E75AB1-FCE8-0FCD-8995-E220AF9681CC}" dt="2025-03-15T07:01:33.222" v="193" actId="20577"/>
        <pc:sldMkLst>
          <pc:docMk/>
          <pc:sldMk cId="2282942957" sldId="456"/>
        </pc:sldMkLst>
      </pc:sldChg>
      <pc:sldChg chg="addSp delSp modSp add replId addAnim">
        <pc:chgData name="Mohammed Fasha" userId="S::mohammed.fasha@uop.edu.jo::cc64f42d-a1a6-4f08-b97b-0c37f877119f" providerId="AD" clId="Web-{66E75AB1-FCE8-0FCD-8995-E220AF9681CC}" dt="2025-03-15T07:00:17.530" v="170" actId="20577"/>
        <pc:sldMkLst>
          <pc:docMk/>
          <pc:sldMk cId="1674895679" sldId="457"/>
        </pc:sldMkLst>
      </pc:sldChg>
      <pc:sldChg chg="del">
        <pc:chgData name="Mohammed Fasha" userId="S::mohammed.fasha@uop.edu.jo::cc64f42d-a1a6-4f08-b97b-0c37f877119f" providerId="AD" clId="Web-{66E75AB1-FCE8-0FCD-8995-E220AF9681CC}" dt="2025-03-15T06:52:43.236" v="105"/>
        <pc:sldMkLst>
          <pc:docMk/>
          <pc:sldMk cId="2921402285" sldId="457"/>
        </pc:sldMkLst>
      </pc:sldChg>
      <pc:sldChg chg="del">
        <pc:chgData name="Mohammed Fasha" userId="S::mohammed.fasha@uop.edu.jo::cc64f42d-a1a6-4f08-b97b-0c37f877119f" providerId="AD" clId="Web-{66E75AB1-FCE8-0FCD-8995-E220AF9681CC}" dt="2025-03-15T06:52:43.236" v="101"/>
        <pc:sldMkLst>
          <pc:docMk/>
          <pc:sldMk cId="1912979039" sldId="458"/>
        </pc:sldMkLst>
      </pc:sldChg>
      <pc:sldChg chg="addSp modSp add replId addAnim">
        <pc:chgData name="Mohammed Fasha" userId="S::mohammed.fasha@uop.edu.jo::cc64f42d-a1a6-4f08-b97b-0c37f877119f" providerId="AD" clId="Web-{66E75AB1-FCE8-0FCD-8995-E220AF9681CC}" dt="2025-03-15T07:01:24.191" v="192" actId="20577"/>
        <pc:sldMkLst>
          <pc:docMk/>
          <pc:sldMk cId="3292514151" sldId="458"/>
        </pc:sldMkLst>
      </pc:sldChg>
      <pc:sldChg chg="del">
        <pc:chgData name="Mohammed Fasha" userId="S::mohammed.fasha@uop.edu.jo::cc64f42d-a1a6-4f08-b97b-0c37f877119f" providerId="AD" clId="Web-{66E75AB1-FCE8-0FCD-8995-E220AF9681CC}" dt="2025-03-15T06:52:43.236" v="100"/>
        <pc:sldMkLst>
          <pc:docMk/>
          <pc:sldMk cId="484589733" sldId="459"/>
        </pc:sldMkLst>
      </pc:sldChg>
      <pc:sldChg chg="addSp modSp add replId addAnim">
        <pc:chgData name="Mohammed Fasha" userId="S::mohammed.fasha@uop.edu.jo::cc64f42d-a1a6-4f08-b97b-0c37f877119f" providerId="AD" clId="Web-{66E75AB1-FCE8-0FCD-8995-E220AF9681CC}" dt="2025-03-15T07:02:26.163" v="210" actId="1076"/>
        <pc:sldMkLst>
          <pc:docMk/>
          <pc:sldMk cId="3675936543" sldId="459"/>
        </pc:sldMkLst>
      </pc:sldChg>
      <pc:sldChg chg="addSp modSp new ord addAnim">
        <pc:chgData name="Mohammed Fasha" userId="S::mohammed.fasha@uop.edu.jo::cc64f42d-a1a6-4f08-b97b-0c37f877119f" providerId="AD" clId="Web-{66E75AB1-FCE8-0FCD-8995-E220AF9681CC}" dt="2025-03-15T07:04:19.795" v="257"/>
        <pc:sldMkLst>
          <pc:docMk/>
          <pc:sldMk cId="819366188" sldId="460"/>
        </pc:sldMkLst>
      </pc:sldChg>
      <pc:sldChg chg="del">
        <pc:chgData name="Mohammed Fasha" userId="S::mohammed.fasha@uop.edu.jo::cc64f42d-a1a6-4f08-b97b-0c37f877119f" providerId="AD" clId="Web-{66E75AB1-FCE8-0FCD-8995-E220AF9681CC}" dt="2025-03-15T06:52:43.236" v="99"/>
        <pc:sldMkLst>
          <pc:docMk/>
          <pc:sldMk cId="1770736122" sldId="460"/>
        </pc:sldMkLst>
      </pc:sldChg>
      <pc:sldChg chg="modSp new">
        <pc:chgData name="Mohammed Fasha" userId="S::mohammed.fasha@uop.edu.jo::cc64f42d-a1a6-4f08-b97b-0c37f877119f" providerId="AD" clId="Web-{66E75AB1-FCE8-0FCD-8995-E220AF9681CC}" dt="2025-03-15T07:04:38.046" v="266" actId="20577"/>
        <pc:sldMkLst>
          <pc:docMk/>
          <pc:sldMk cId="247418909" sldId="461"/>
        </pc:sldMkLst>
      </pc:sldChg>
      <pc:sldChg chg="addSp delSp modSp new">
        <pc:chgData name="Mohammed Fasha" userId="S::mohammed.fasha@uop.edu.jo::cc64f42d-a1a6-4f08-b97b-0c37f877119f" providerId="AD" clId="Web-{66E75AB1-FCE8-0FCD-8995-E220AF9681CC}" dt="2025-03-15T07:09:35.299" v="331" actId="1076"/>
        <pc:sldMkLst>
          <pc:docMk/>
          <pc:sldMk cId="1157240725" sldId="462"/>
        </pc:sldMkLst>
      </pc:sldChg>
      <pc:sldChg chg="addSp modSp add replId">
        <pc:chgData name="Mohammed Fasha" userId="S::mohammed.fasha@uop.edu.jo::cc64f42d-a1a6-4f08-b97b-0c37f877119f" providerId="AD" clId="Web-{66E75AB1-FCE8-0FCD-8995-E220AF9681CC}" dt="2025-03-15T07:27:28.077" v="349" actId="1076"/>
        <pc:sldMkLst>
          <pc:docMk/>
          <pc:sldMk cId="2617340595" sldId="463"/>
        </pc:sldMkLst>
      </pc:sldChg>
      <pc:sldChg chg="del">
        <pc:chgData name="Mohammed Fasha" userId="S::mohammed.fasha@uop.edu.jo::cc64f42d-a1a6-4f08-b97b-0c37f877119f" providerId="AD" clId="Web-{66E75AB1-FCE8-0FCD-8995-E220AF9681CC}" dt="2025-03-15T06:52:43.236" v="102"/>
        <pc:sldMkLst>
          <pc:docMk/>
          <pc:sldMk cId="2965647848" sldId="463"/>
        </pc:sldMkLst>
      </pc:sldChg>
      <pc:sldChg chg="del">
        <pc:chgData name="Mohammed Fasha" userId="S::mohammed.fasha@uop.edu.jo::cc64f42d-a1a6-4f08-b97b-0c37f877119f" providerId="AD" clId="Web-{66E75AB1-FCE8-0FCD-8995-E220AF9681CC}" dt="2025-03-15T06:52:43.221" v="81"/>
        <pc:sldMkLst>
          <pc:docMk/>
          <pc:sldMk cId="109379533" sldId="464"/>
        </pc:sldMkLst>
      </pc:sldChg>
      <pc:sldChg chg="add replId">
        <pc:chgData name="Mohammed Fasha" userId="S::mohammed.fasha@uop.edu.jo::cc64f42d-a1a6-4f08-b97b-0c37f877119f" providerId="AD" clId="Web-{66E75AB1-FCE8-0FCD-8995-E220AF9681CC}" dt="2025-03-15T07:04:43.015" v="269"/>
        <pc:sldMkLst>
          <pc:docMk/>
          <pc:sldMk cId="2675381745" sldId="464"/>
        </pc:sldMkLst>
      </pc:sldChg>
      <pc:sldChg chg="add replId">
        <pc:chgData name="Mohammed Fasha" userId="S::mohammed.fasha@uop.edu.jo::cc64f42d-a1a6-4f08-b97b-0c37f877119f" providerId="AD" clId="Web-{66E75AB1-FCE8-0FCD-8995-E220AF9681CC}" dt="2025-03-15T07:04:43.140" v="270"/>
        <pc:sldMkLst>
          <pc:docMk/>
          <pc:sldMk cId="4195523681" sldId="465"/>
        </pc:sldMkLst>
      </pc:sldChg>
      <pc:sldChg chg="add replId">
        <pc:chgData name="Mohammed Fasha" userId="S::mohammed.fasha@uop.edu.jo::cc64f42d-a1a6-4f08-b97b-0c37f877119f" providerId="AD" clId="Web-{66E75AB1-FCE8-0FCD-8995-E220AF9681CC}" dt="2025-03-15T07:04:43.484" v="271"/>
        <pc:sldMkLst>
          <pc:docMk/>
          <pc:sldMk cId="4047127300" sldId="466"/>
        </pc:sldMkLst>
      </pc:sldChg>
      <pc:sldChg chg="del">
        <pc:chgData name="Mohammed Fasha" userId="S::mohammed.fasha@uop.edu.jo::cc64f42d-a1a6-4f08-b97b-0c37f877119f" providerId="AD" clId="Web-{66E75AB1-FCE8-0FCD-8995-E220AF9681CC}" dt="2025-03-15T06:52:43.221" v="82"/>
        <pc:sldMkLst>
          <pc:docMk/>
          <pc:sldMk cId="719424402" sldId="467"/>
        </pc:sldMkLst>
      </pc:sldChg>
      <pc:sldChg chg="add replId">
        <pc:chgData name="Mohammed Fasha" userId="S::mohammed.fasha@uop.edu.jo::cc64f42d-a1a6-4f08-b97b-0c37f877119f" providerId="AD" clId="Web-{66E75AB1-FCE8-0FCD-8995-E220AF9681CC}" dt="2025-03-15T07:04:43.609" v="272"/>
        <pc:sldMkLst>
          <pc:docMk/>
          <pc:sldMk cId="3183967706" sldId="467"/>
        </pc:sldMkLst>
      </pc:sldChg>
      <pc:sldChg chg="add replId">
        <pc:chgData name="Mohammed Fasha" userId="S::mohammed.fasha@uop.edu.jo::cc64f42d-a1a6-4f08-b97b-0c37f877119f" providerId="AD" clId="Web-{66E75AB1-FCE8-0FCD-8995-E220AF9681CC}" dt="2025-03-15T07:04:43.953" v="273"/>
        <pc:sldMkLst>
          <pc:docMk/>
          <pc:sldMk cId="3161654258" sldId="468"/>
        </pc:sldMkLst>
      </pc:sldChg>
      <pc:sldChg chg="add replId">
        <pc:chgData name="Mohammed Fasha" userId="S::mohammed.fasha@uop.edu.jo::cc64f42d-a1a6-4f08-b97b-0c37f877119f" providerId="AD" clId="Web-{66E75AB1-FCE8-0FCD-8995-E220AF9681CC}" dt="2025-03-15T07:04:44.078" v="274"/>
        <pc:sldMkLst>
          <pc:docMk/>
          <pc:sldMk cId="2175348861" sldId="469"/>
        </pc:sldMkLst>
      </pc:sldChg>
      <pc:sldChg chg="add replId">
        <pc:chgData name="Mohammed Fasha" userId="S::mohammed.fasha@uop.edu.jo::cc64f42d-a1a6-4f08-b97b-0c37f877119f" providerId="AD" clId="Web-{66E75AB1-FCE8-0FCD-8995-E220AF9681CC}" dt="2025-03-15T07:04:44.281" v="275"/>
        <pc:sldMkLst>
          <pc:docMk/>
          <pc:sldMk cId="2988183144" sldId="470"/>
        </pc:sldMkLst>
      </pc:sldChg>
      <pc:sldChg chg="add replId">
        <pc:chgData name="Mohammed Fasha" userId="S::mohammed.fasha@uop.edu.jo::cc64f42d-a1a6-4f08-b97b-0c37f877119f" providerId="AD" clId="Web-{66E75AB1-FCE8-0FCD-8995-E220AF9681CC}" dt="2025-03-15T07:04:44.421" v="276"/>
        <pc:sldMkLst>
          <pc:docMk/>
          <pc:sldMk cId="1572681964" sldId="471"/>
        </pc:sldMkLst>
      </pc:sldChg>
      <pc:sldChg chg="del">
        <pc:chgData name="Mohammed Fasha" userId="S::mohammed.fasha@uop.edu.jo::cc64f42d-a1a6-4f08-b97b-0c37f877119f" providerId="AD" clId="Web-{66E75AB1-FCE8-0FCD-8995-E220AF9681CC}" dt="2025-03-15T06:52:43.236" v="104"/>
        <pc:sldMkLst>
          <pc:docMk/>
          <pc:sldMk cId="3168600941" sldId="471"/>
        </pc:sldMkLst>
      </pc:sldChg>
      <pc:sldChg chg="del">
        <pc:chgData name="Mohammed Fasha" userId="S::mohammed.fasha@uop.edu.jo::cc64f42d-a1a6-4f08-b97b-0c37f877119f" providerId="AD" clId="Web-{66E75AB1-FCE8-0FCD-8995-E220AF9681CC}" dt="2025-03-15T06:52:43.252" v="110"/>
        <pc:sldMkLst>
          <pc:docMk/>
          <pc:sldMk cId="2302099845" sldId="472"/>
        </pc:sldMkLst>
      </pc:sldChg>
      <pc:sldChg chg="del">
        <pc:chgData name="Mohammed Fasha" userId="S::mohammed.fasha@uop.edu.jo::cc64f42d-a1a6-4f08-b97b-0c37f877119f" providerId="AD" clId="Web-{66E75AB1-FCE8-0FCD-8995-E220AF9681CC}" dt="2025-03-15T06:52:43.236" v="98"/>
        <pc:sldMkLst>
          <pc:docMk/>
          <pc:sldMk cId="118211851" sldId="473"/>
        </pc:sldMkLst>
      </pc:sldChg>
      <pc:sldChg chg="del">
        <pc:chgData name="Mohammed Fasha" userId="S::mohammed.fasha@uop.edu.jo::cc64f42d-a1a6-4f08-b97b-0c37f877119f" providerId="AD" clId="Web-{66E75AB1-FCE8-0FCD-8995-E220AF9681CC}" dt="2025-03-15T06:52:43.236" v="97"/>
        <pc:sldMkLst>
          <pc:docMk/>
          <pc:sldMk cId="1150689950" sldId="474"/>
        </pc:sldMkLst>
      </pc:sldChg>
      <pc:sldChg chg="del">
        <pc:chgData name="Mohammed Fasha" userId="S::mohammed.fasha@uop.edu.jo::cc64f42d-a1a6-4f08-b97b-0c37f877119f" providerId="AD" clId="Web-{66E75AB1-FCE8-0FCD-8995-E220AF9681CC}" dt="2025-03-15T06:52:43.236" v="93"/>
        <pc:sldMkLst>
          <pc:docMk/>
          <pc:sldMk cId="942593251" sldId="475"/>
        </pc:sldMkLst>
      </pc:sldChg>
      <pc:sldChg chg="del">
        <pc:chgData name="Mohammed Fasha" userId="S::mohammed.fasha@uop.edu.jo::cc64f42d-a1a6-4f08-b97b-0c37f877119f" providerId="AD" clId="Web-{66E75AB1-FCE8-0FCD-8995-E220AF9681CC}" dt="2025-03-15T06:52:43.236" v="106"/>
        <pc:sldMkLst>
          <pc:docMk/>
          <pc:sldMk cId="94366255" sldId="476"/>
        </pc:sldMkLst>
      </pc:sldChg>
      <pc:sldChg chg="del">
        <pc:chgData name="Mohammed Fasha" userId="S::mohammed.fasha@uop.edu.jo::cc64f42d-a1a6-4f08-b97b-0c37f877119f" providerId="AD" clId="Web-{66E75AB1-FCE8-0FCD-8995-E220AF9681CC}" dt="2025-03-15T06:52:43.221" v="88"/>
        <pc:sldMkLst>
          <pc:docMk/>
          <pc:sldMk cId="3109107256" sldId="477"/>
        </pc:sldMkLst>
      </pc:sldChg>
      <pc:sldChg chg="del">
        <pc:chgData name="Mohammed Fasha" userId="S::mohammed.fasha@uop.edu.jo::cc64f42d-a1a6-4f08-b97b-0c37f877119f" providerId="AD" clId="Web-{66E75AB1-FCE8-0FCD-8995-E220AF9681CC}" dt="2025-03-15T06:52:43.221" v="78"/>
        <pc:sldMkLst>
          <pc:docMk/>
          <pc:sldMk cId="408884363" sldId="483"/>
        </pc:sldMkLst>
      </pc:sldChg>
      <pc:sldChg chg="del">
        <pc:chgData name="Mohammed Fasha" userId="S::mohammed.fasha@uop.edu.jo::cc64f42d-a1a6-4f08-b97b-0c37f877119f" providerId="AD" clId="Web-{66E75AB1-FCE8-0FCD-8995-E220AF9681CC}" dt="2025-03-15T06:52:43.096" v="48"/>
        <pc:sldMkLst>
          <pc:docMk/>
          <pc:sldMk cId="994101439" sldId="484"/>
        </pc:sldMkLst>
      </pc:sldChg>
      <pc:sldChg chg="del">
        <pc:chgData name="Mohammed Fasha" userId="S::mohammed.fasha@uop.edu.jo::cc64f42d-a1a6-4f08-b97b-0c37f877119f" providerId="AD" clId="Web-{66E75AB1-FCE8-0FCD-8995-E220AF9681CC}" dt="2025-03-15T06:52:43.205" v="67"/>
        <pc:sldMkLst>
          <pc:docMk/>
          <pc:sldMk cId="1440183149" sldId="485"/>
        </pc:sldMkLst>
      </pc:sldChg>
      <pc:sldChg chg="del">
        <pc:chgData name="Mohammed Fasha" userId="S::mohammed.fasha@uop.edu.jo::cc64f42d-a1a6-4f08-b97b-0c37f877119f" providerId="AD" clId="Web-{66E75AB1-FCE8-0FCD-8995-E220AF9681CC}" dt="2025-03-15T06:52:43.111" v="58"/>
        <pc:sldMkLst>
          <pc:docMk/>
          <pc:sldMk cId="3841714060" sldId="486"/>
        </pc:sldMkLst>
      </pc:sldChg>
      <pc:sldChg chg="del">
        <pc:chgData name="Mohammed Fasha" userId="S::mohammed.fasha@uop.edu.jo::cc64f42d-a1a6-4f08-b97b-0c37f877119f" providerId="AD" clId="Web-{66E75AB1-FCE8-0FCD-8995-E220AF9681CC}" dt="2025-03-15T06:52:43.111" v="54"/>
        <pc:sldMkLst>
          <pc:docMk/>
          <pc:sldMk cId="833725597" sldId="488"/>
        </pc:sldMkLst>
      </pc:sldChg>
      <pc:sldChg chg="del">
        <pc:chgData name="Mohammed Fasha" userId="S::mohammed.fasha@uop.edu.jo::cc64f42d-a1a6-4f08-b97b-0c37f877119f" providerId="AD" clId="Web-{66E75AB1-FCE8-0FCD-8995-E220AF9681CC}" dt="2025-03-15T06:52:43.111" v="53"/>
        <pc:sldMkLst>
          <pc:docMk/>
          <pc:sldMk cId="4123470834" sldId="489"/>
        </pc:sldMkLst>
      </pc:sldChg>
      <pc:sldChg chg="del">
        <pc:chgData name="Mohammed Fasha" userId="S::mohammed.fasha@uop.edu.jo::cc64f42d-a1a6-4f08-b97b-0c37f877119f" providerId="AD" clId="Web-{66E75AB1-FCE8-0FCD-8995-E220AF9681CC}" dt="2025-03-15T06:52:43.111" v="57"/>
        <pc:sldMkLst>
          <pc:docMk/>
          <pc:sldMk cId="4022017735" sldId="490"/>
        </pc:sldMkLst>
      </pc:sldChg>
      <pc:sldChg chg="del">
        <pc:chgData name="Mohammed Fasha" userId="S::mohammed.fasha@uop.edu.jo::cc64f42d-a1a6-4f08-b97b-0c37f877119f" providerId="AD" clId="Web-{66E75AB1-FCE8-0FCD-8995-E220AF9681CC}" dt="2025-03-15T06:52:43.111" v="51"/>
        <pc:sldMkLst>
          <pc:docMk/>
          <pc:sldMk cId="2225061527" sldId="491"/>
        </pc:sldMkLst>
      </pc:sldChg>
      <pc:sldChg chg="del">
        <pc:chgData name="Mohammed Fasha" userId="S::mohammed.fasha@uop.edu.jo::cc64f42d-a1a6-4f08-b97b-0c37f877119f" providerId="AD" clId="Web-{66E75AB1-FCE8-0FCD-8995-E220AF9681CC}" dt="2025-03-15T06:52:43.096" v="46"/>
        <pc:sldMkLst>
          <pc:docMk/>
          <pc:sldMk cId="673932695" sldId="492"/>
        </pc:sldMkLst>
      </pc:sldChg>
      <pc:sldChg chg="del">
        <pc:chgData name="Mohammed Fasha" userId="S::mohammed.fasha@uop.edu.jo::cc64f42d-a1a6-4f08-b97b-0c37f877119f" providerId="AD" clId="Web-{66E75AB1-FCE8-0FCD-8995-E220AF9681CC}" dt="2025-03-15T06:52:43.096" v="45"/>
        <pc:sldMkLst>
          <pc:docMk/>
          <pc:sldMk cId="2512069021" sldId="493"/>
        </pc:sldMkLst>
      </pc:sldChg>
      <pc:sldChg chg="del">
        <pc:chgData name="Mohammed Fasha" userId="S::mohammed.fasha@uop.edu.jo::cc64f42d-a1a6-4f08-b97b-0c37f877119f" providerId="AD" clId="Web-{66E75AB1-FCE8-0FCD-8995-E220AF9681CC}" dt="2025-03-15T06:52:43.096" v="41"/>
        <pc:sldMkLst>
          <pc:docMk/>
          <pc:sldMk cId="3290660304" sldId="494"/>
        </pc:sldMkLst>
      </pc:sldChg>
      <pc:sldChg chg="del">
        <pc:chgData name="Mohammed Fasha" userId="S::mohammed.fasha@uop.edu.jo::cc64f42d-a1a6-4f08-b97b-0c37f877119f" providerId="AD" clId="Web-{66E75AB1-FCE8-0FCD-8995-E220AF9681CC}" dt="2025-03-15T06:52:43.096" v="43"/>
        <pc:sldMkLst>
          <pc:docMk/>
          <pc:sldMk cId="4079654275" sldId="495"/>
        </pc:sldMkLst>
      </pc:sldChg>
      <pc:sldChg chg="del">
        <pc:chgData name="Mohammed Fasha" userId="S::mohammed.fasha@uop.edu.jo::cc64f42d-a1a6-4f08-b97b-0c37f877119f" providerId="AD" clId="Web-{66E75AB1-FCE8-0FCD-8995-E220AF9681CC}" dt="2025-03-15T06:52:43.236" v="96"/>
        <pc:sldMkLst>
          <pc:docMk/>
          <pc:sldMk cId="1501311303" sldId="496"/>
        </pc:sldMkLst>
      </pc:sldChg>
      <pc:sldChg chg="del">
        <pc:chgData name="Mohammed Fasha" userId="S::mohammed.fasha@uop.edu.jo::cc64f42d-a1a6-4f08-b97b-0c37f877119f" providerId="AD" clId="Web-{66E75AB1-FCE8-0FCD-8995-E220AF9681CC}" dt="2025-03-15T06:52:43.252" v="115"/>
        <pc:sldMkLst>
          <pc:docMk/>
          <pc:sldMk cId="2557217836" sldId="4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A03A4-B9F1-404C-8A74-B1AFD6480953}" type="datetimeFigureOut">
              <a:rPr lang="en-US" smtClean="0"/>
              <a:t>8/4/2025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C3971-340B-41A2-ABD3-FB1A577E480B}" type="slidenum">
              <a:rPr lang="en-US" smtClean="0"/>
              <a:t>‹#›</a:t>
            </a:fld>
            <a:endParaRPr lang="en-US"/>
          </a:p>
        </p:txBody>
      </p:sp>
    </p:spTree>
    <p:extLst>
      <p:ext uri="{BB962C8B-B14F-4D97-AF65-F5344CB8AC3E}">
        <p14:creationId xmlns:p14="http://schemas.microsoft.com/office/powerpoint/2010/main" val="105605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88D-A571-8D68-DA1D-4734ED37A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33490-0BE8-AA6E-9BD9-B3AE42C09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2B6175-CE1C-2163-F07B-89B1D44CD718}"/>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5" name="Footer Placeholder 4">
            <a:extLst>
              <a:ext uri="{FF2B5EF4-FFF2-40B4-BE49-F238E27FC236}">
                <a16:creationId xmlns:a16="http://schemas.microsoft.com/office/drawing/2014/main" id="{19231D7E-9560-9E2E-E325-EA9FF2B4F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25B4A-CC9F-DFD4-9C8C-EC0E3A6CB838}"/>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406378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9562-02BA-F69E-C391-546A16C2F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AC2F76-E2E8-15A6-A3C8-6CB5142D8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6A671-E219-71C5-2625-4964456C4EE9}"/>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5" name="Footer Placeholder 4">
            <a:extLst>
              <a:ext uri="{FF2B5EF4-FFF2-40B4-BE49-F238E27FC236}">
                <a16:creationId xmlns:a16="http://schemas.microsoft.com/office/drawing/2014/main" id="{3958E91A-8EA7-3C4C-E581-D2E7DE801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236E2-4C17-03F4-B4DC-034FD967F570}"/>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60901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CBBF0-FFDE-1DC2-A2E8-4E45481189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6B3BF-C276-8333-A7E7-B8D443C6A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EB368-D24B-9EA8-8A8F-0AB2C5F185F0}"/>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5" name="Footer Placeholder 4">
            <a:extLst>
              <a:ext uri="{FF2B5EF4-FFF2-40B4-BE49-F238E27FC236}">
                <a16:creationId xmlns:a16="http://schemas.microsoft.com/office/drawing/2014/main" id="{62BD0D11-FA10-A88B-DAAF-BDC5D659D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B60E9-3F05-AAE4-101F-3125133F2099}"/>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2782803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AE11-FE2F-E8C7-76F8-4648B97755B7}"/>
              </a:ext>
            </a:extLst>
          </p:cNvPr>
          <p:cNvSpPr>
            <a:spLocks noGrp="1"/>
          </p:cNvSpPr>
          <p:nvPr>
            <p:ph type="title"/>
          </p:nvPr>
        </p:nvSpPr>
        <p:spPr>
          <a:xfrm>
            <a:off x="838200" y="797523"/>
            <a:ext cx="10515600" cy="748208"/>
          </a:xfrm>
          <a:solidFill>
            <a:srgbClr val="67337A"/>
          </a:solidFill>
        </p:spPr>
        <p:txBody>
          <a:bodyPr>
            <a:normAutofit/>
          </a:bodyPr>
          <a:lstStyle>
            <a:lvl1pPr>
              <a:defRPr sz="2800" b="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3FDCCF6-2612-A73C-C264-680D14569853}"/>
              </a:ext>
            </a:extLst>
          </p:cNvPr>
          <p:cNvSpPr>
            <a:spLocks noGrp="1"/>
          </p:cNvSpPr>
          <p:nvPr>
            <p:ph idx="1"/>
          </p:nvPr>
        </p:nvSpPr>
        <p:spPr>
          <a:xfrm>
            <a:off x="838200" y="1706007"/>
            <a:ext cx="10515600" cy="4991039"/>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5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632C-6DEE-7253-7D28-277A733B9623}"/>
              </a:ext>
            </a:extLst>
          </p:cNvPr>
          <p:cNvSpPr>
            <a:spLocks noGrp="1"/>
          </p:cNvSpPr>
          <p:nvPr>
            <p:ph type="title"/>
          </p:nvPr>
        </p:nvSpPr>
        <p:spPr>
          <a:xfrm>
            <a:off x="831850" y="3429001"/>
            <a:ext cx="10515600" cy="1410566"/>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46F207-EFC1-8D09-1A43-C1BC66F4BCE3}"/>
              </a:ext>
            </a:extLst>
          </p:cNvPr>
          <p:cNvSpPr>
            <a:spLocks noGrp="1"/>
          </p:cNvSpPr>
          <p:nvPr>
            <p:ph type="body" idx="1"/>
          </p:nvPr>
        </p:nvSpPr>
        <p:spPr>
          <a:xfrm>
            <a:off x="831850" y="4956175"/>
            <a:ext cx="10515600" cy="1133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066E6-0CE4-B283-4609-6B87CF61ED08}"/>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5" name="Footer Placeholder 4">
            <a:extLst>
              <a:ext uri="{FF2B5EF4-FFF2-40B4-BE49-F238E27FC236}">
                <a16:creationId xmlns:a16="http://schemas.microsoft.com/office/drawing/2014/main" id="{3788F228-7BFB-DECA-1E8A-FE22303A6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17116-D906-F8F1-9544-2F31FF8B39CA}"/>
              </a:ext>
            </a:extLst>
          </p:cNvPr>
          <p:cNvSpPr>
            <a:spLocks noGrp="1"/>
          </p:cNvSpPr>
          <p:nvPr>
            <p:ph type="sldNum" sz="quarter" idx="12"/>
          </p:nvPr>
        </p:nvSpPr>
        <p:spPr/>
        <p:txBody>
          <a:bodyPr/>
          <a:lstStyle/>
          <a:p>
            <a:fld id="{E7339690-657A-47AB-B56D-24FB92E3B2DB}" type="slidenum">
              <a:rPr lang="en-US" smtClean="0"/>
              <a:t>‹#›</a:t>
            </a:fld>
            <a:endParaRPr lang="en-US"/>
          </a:p>
        </p:txBody>
      </p:sp>
      <p:pic>
        <p:nvPicPr>
          <p:cNvPr id="7" name="Picture 6">
            <a:extLst>
              <a:ext uri="{FF2B5EF4-FFF2-40B4-BE49-F238E27FC236}">
                <a16:creationId xmlns:a16="http://schemas.microsoft.com/office/drawing/2014/main" id="{31FD8420-94D8-A22A-437F-9C23274717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99908" y="103770"/>
            <a:ext cx="403127" cy="570425"/>
          </a:xfrm>
          <a:prstGeom prst="rect">
            <a:avLst/>
          </a:prstGeom>
        </p:spPr>
      </p:pic>
      <p:pic>
        <p:nvPicPr>
          <p:cNvPr id="8" name="Picture 7">
            <a:extLst>
              <a:ext uri="{FF2B5EF4-FFF2-40B4-BE49-F238E27FC236}">
                <a16:creationId xmlns:a16="http://schemas.microsoft.com/office/drawing/2014/main" id="{59A4E6A3-979F-577C-6B28-090C8441D5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965" y="160954"/>
            <a:ext cx="2120835" cy="636570"/>
          </a:xfrm>
          <a:prstGeom prst="rect">
            <a:avLst/>
          </a:prstGeom>
        </p:spPr>
      </p:pic>
      <p:pic>
        <p:nvPicPr>
          <p:cNvPr id="9" name="Picture 8">
            <a:extLst>
              <a:ext uri="{FF2B5EF4-FFF2-40B4-BE49-F238E27FC236}">
                <a16:creationId xmlns:a16="http://schemas.microsoft.com/office/drawing/2014/main" id="{ECF73805-8742-DDA0-8BA4-18F7B6B60B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55278" y="43208"/>
            <a:ext cx="1171576" cy="594038"/>
          </a:xfrm>
          <a:prstGeom prst="rect">
            <a:avLst/>
          </a:prstGeom>
          <a:ln>
            <a:noFill/>
          </a:ln>
          <a:effectLst>
            <a:softEdge rad="112500"/>
          </a:effectLst>
        </p:spPr>
      </p:pic>
    </p:spTree>
    <p:extLst>
      <p:ext uri="{BB962C8B-B14F-4D97-AF65-F5344CB8AC3E}">
        <p14:creationId xmlns:p14="http://schemas.microsoft.com/office/powerpoint/2010/main" val="339454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320A-5856-7025-B675-5175C87BA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02420-256F-86BB-2069-DC7FC15985C7}"/>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4A8B5D-BE76-5309-6B35-5BB623D54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55F1A-4711-E07F-4060-9DFA24B5F84D}"/>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6" name="Footer Placeholder 5">
            <a:extLst>
              <a:ext uri="{FF2B5EF4-FFF2-40B4-BE49-F238E27FC236}">
                <a16:creationId xmlns:a16="http://schemas.microsoft.com/office/drawing/2014/main" id="{B84BDB2D-A305-9686-67A1-5E6D04DD8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DA501-D721-9762-F1D7-F2633610BCBD}"/>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5189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67AB-B0CB-34AE-FB11-E6E73297D5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F1467F-4D04-1AE5-F976-549357D16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D808E-728B-7E91-40BC-CEDF06A29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C8E04-B37B-1721-DBCE-7A749BD7A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5EBE9-C42B-6432-1518-88FD8B1A9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0A973D-A9C2-1CA6-05F5-A7C82D4020FD}"/>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8" name="Footer Placeholder 7">
            <a:extLst>
              <a:ext uri="{FF2B5EF4-FFF2-40B4-BE49-F238E27FC236}">
                <a16:creationId xmlns:a16="http://schemas.microsoft.com/office/drawing/2014/main" id="{91B61A04-2021-047C-B370-D0B428F9B2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1AC7FB-EE3D-80A6-4C1A-80E359A3FC88}"/>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422938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3EC8-462D-17BF-D668-48071F09B27E}"/>
              </a:ext>
            </a:extLst>
          </p:cNvPr>
          <p:cNvSpPr>
            <a:spLocks noGrp="1"/>
          </p:cNvSpPr>
          <p:nvPr>
            <p:ph type="title"/>
          </p:nvPr>
        </p:nvSpPr>
        <p:spPr>
          <a:xfrm>
            <a:off x="838200" y="1"/>
            <a:ext cx="9600689" cy="484816"/>
          </a:xfrm>
        </p:spPr>
        <p:txBody>
          <a:bodyPr>
            <a:noAutofit/>
          </a:bodyPr>
          <a:lstStyle>
            <a:lvl1pPr>
              <a:defRPr sz="3200"/>
            </a:lvl1pPr>
          </a:lstStyle>
          <a:p>
            <a:r>
              <a:rPr lang="en-US" dirty="0"/>
              <a:t>Click to edit Master title style</a:t>
            </a:r>
          </a:p>
        </p:txBody>
      </p:sp>
      <p:sp>
        <p:nvSpPr>
          <p:cNvPr id="3" name="Date Placeholder 2">
            <a:extLst>
              <a:ext uri="{FF2B5EF4-FFF2-40B4-BE49-F238E27FC236}">
                <a16:creationId xmlns:a16="http://schemas.microsoft.com/office/drawing/2014/main" id="{BD1285AC-0A2F-4AE5-D1B6-5C319BFFE485}"/>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4" name="Footer Placeholder 3">
            <a:extLst>
              <a:ext uri="{FF2B5EF4-FFF2-40B4-BE49-F238E27FC236}">
                <a16:creationId xmlns:a16="http://schemas.microsoft.com/office/drawing/2014/main" id="{B81CD249-9162-ABF9-19A3-977BDD9DA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E01C95-124F-0B3B-A8D9-B9C970F197B5}"/>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371266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29541-D653-384C-D771-DD8F69A080C6}"/>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3" name="Footer Placeholder 2">
            <a:extLst>
              <a:ext uri="{FF2B5EF4-FFF2-40B4-BE49-F238E27FC236}">
                <a16:creationId xmlns:a16="http://schemas.microsoft.com/office/drawing/2014/main" id="{1EC33C97-264B-3724-11ED-5BB6B8F25B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E226B-01EA-120B-3387-6F48FDAFBC2E}"/>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18898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9331-9622-1254-250C-1A826F867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61744-6E94-694D-5ACD-A392EBB2B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72829D-7E3F-4729-5630-2FC6FC338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95737-F397-134D-F032-CB1CF8533C32}"/>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6" name="Footer Placeholder 5">
            <a:extLst>
              <a:ext uri="{FF2B5EF4-FFF2-40B4-BE49-F238E27FC236}">
                <a16:creationId xmlns:a16="http://schemas.microsoft.com/office/drawing/2014/main" id="{A9454794-C979-4A92-C271-06A8ACAB1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CABCC-6A8A-037D-30F0-16F152A1C790}"/>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609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5548-3058-3FF3-095A-5746EA91D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94BFE-AD4C-39A4-E6D7-3D67D9AF0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C17F4F-1D08-F5A7-0483-99EBD45B3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418C9-6621-9F77-5D27-62F1D1DA50F1}"/>
              </a:ext>
            </a:extLst>
          </p:cNvPr>
          <p:cNvSpPr>
            <a:spLocks noGrp="1"/>
          </p:cNvSpPr>
          <p:nvPr>
            <p:ph type="dt" sz="half" idx="10"/>
          </p:nvPr>
        </p:nvSpPr>
        <p:spPr/>
        <p:txBody>
          <a:bodyPr/>
          <a:lstStyle/>
          <a:p>
            <a:fld id="{0DB78E95-DE77-44D3-BDB9-E242948FB112}" type="datetimeFigureOut">
              <a:rPr lang="en-US" smtClean="0"/>
              <a:t>8/4/2025</a:t>
            </a:fld>
            <a:endParaRPr lang="en-US"/>
          </a:p>
        </p:txBody>
      </p:sp>
      <p:sp>
        <p:nvSpPr>
          <p:cNvPr id="6" name="Footer Placeholder 5">
            <a:extLst>
              <a:ext uri="{FF2B5EF4-FFF2-40B4-BE49-F238E27FC236}">
                <a16:creationId xmlns:a16="http://schemas.microsoft.com/office/drawing/2014/main" id="{DB3E588C-5B83-3F14-34CB-FBF668EE8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B9B1A-60F9-9274-969E-5776570FAE98}"/>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25990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762C5-8E42-00DD-5440-4A44E725E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4D4F47-A5A1-F247-D7EC-43901BD91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1E946-8B54-76FA-E3B0-E48F8BEE7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78E95-DE77-44D3-BDB9-E242948FB112}" type="datetimeFigureOut">
              <a:rPr lang="en-US" smtClean="0"/>
              <a:t>8/4/2025</a:t>
            </a:fld>
            <a:endParaRPr lang="en-US"/>
          </a:p>
        </p:txBody>
      </p:sp>
      <p:sp>
        <p:nvSpPr>
          <p:cNvPr id="5" name="Footer Placeholder 4">
            <a:extLst>
              <a:ext uri="{FF2B5EF4-FFF2-40B4-BE49-F238E27FC236}">
                <a16:creationId xmlns:a16="http://schemas.microsoft.com/office/drawing/2014/main" id="{7FE851E2-F7B0-D02A-22FA-EC3877EEE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2B3EB4-6884-55A1-71B3-B7A412117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39690-657A-47AB-B56D-24FB92E3B2DB}" type="slidenum">
              <a:rPr lang="en-US" smtClean="0"/>
              <a:t>‹#›</a:t>
            </a:fld>
            <a:endParaRPr lang="en-US"/>
          </a:p>
        </p:txBody>
      </p:sp>
    </p:spTree>
    <p:extLst>
      <p:ext uri="{BB962C8B-B14F-4D97-AF65-F5344CB8AC3E}">
        <p14:creationId xmlns:p14="http://schemas.microsoft.com/office/powerpoint/2010/main" val="74281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7CF054-390C-DCFC-C9A6-9E95C859A175}"/>
              </a:ext>
            </a:extLst>
          </p:cNvPr>
          <p:cNvSpPr>
            <a:spLocks noGrp="1"/>
          </p:cNvSpPr>
          <p:nvPr>
            <p:ph type="ctrTitle"/>
          </p:nvPr>
        </p:nvSpPr>
        <p:spPr>
          <a:xfrm>
            <a:off x="1990165" y="2992712"/>
            <a:ext cx="9144000" cy="1107141"/>
          </a:xfrm>
        </p:spPr>
        <p:txBody>
          <a:bodyPr>
            <a:noAutofit/>
          </a:bodyPr>
          <a:lstStyle/>
          <a:p>
            <a:r>
              <a:rPr lang="en-US" sz="3600" dirty="0"/>
              <a:t>A0597203 AI Business Applications</a:t>
            </a:r>
          </a:p>
        </p:txBody>
      </p:sp>
      <p:sp>
        <p:nvSpPr>
          <p:cNvPr id="9" name="Subtitle 8">
            <a:extLst>
              <a:ext uri="{FF2B5EF4-FFF2-40B4-BE49-F238E27FC236}">
                <a16:creationId xmlns:a16="http://schemas.microsoft.com/office/drawing/2014/main" id="{F599965F-D781-62F6-30A4-33D89AC89080}"/>
              </a:ext>
            </a:extLst>
          </p:cNvPr>
          <p:cNvSpPr>
            <a:spLocks noGrp="1"/>
          </p:cNvSpPr>
          <p:nvPr>
            <p:ph type="subTitle" idx="1"/>
          </p:nvPr>
        </p:nvSpPr>
        <p:spPr>
          <a:xfrm>
            <a:off x="1990165" y="4226718"/>
            <a:ext cx="9144000" cy="1655762"/>
          </a:xfrm>
        </p:spPr>
        <p:txBody>
          <a:bodyPr>
            <a:normAutofit/>
          </a:bodyPr>
          <a:lstStyle/>
          <a:p>
            <a:r>
              <a:rPr lang="en-US" dirty="0"/>
              <a:t>Introduction to Neural Networks</a:t>
            </a:r>
            <a:endParaRPr lang="en-US" sz="2800" dirty="0"/>
          </a:p>
        </p:txBody>
      </p:sp>
      <p:pic>
        <p:nvPicPr>
          <p:cNvPr id="9218" name="Picture 2" descr="Al-Ahliyya Amman University : Rankings ...">
            <a:extLst>
              <a:ext uri="{FF2B5EF4-FFF2-40B4-BE49-F238E27FC236}">
                <a16:creationId xmlns:a16="http://schemas.microsoft.com/office/drawing/2014/main" id="{E60FB764-AECD-759A-5F66-DF2B62F30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9665" y="76846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05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F9AB0-8E99-5C22-C43D-B2E03AB0B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6E8A0-5296-F95C-186E-839F943DBA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AFC99F-B580-54FF-7297-8EB08C149F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5956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11A5-C073-25DF-9B30-53E47213C72C}"/>
              </a:ext>
            </a:extLst>
          </p:cNvPr>
          <p:cNvSpPr>
            <a:spLocks noGrp="1"/>
          </p:cNvSpPr>
          <p:nvPr>
            <p:ph type="title"/>
          </p:nvPr>
        </p:nvSpPr>
        <p:spPr/>
        <p:txBody>
          <a:bodyPr>
            <a:normAutofit/>
          </a:bodyPr>
          <a:lstStyle/>
          <a:p>
            <a:pPr>
              <a:spcBef>
                <a:spcPts val="1000"/>
              </a:spcBef>
            </a:pPr>
            <a:r>
              <a:rPr lang="en-US" dirty="0">
                <a:latin typeface="Calibri"/>
                <a:ea typeface="Calibri"/>
                <a:cs typeface="Calibri"/>
              </a:rPr>
              <a:t>From Machine Learning to Deep Learning: A Necessary Evolution</a:t>
            </a:r>
          </a:p>
        </p:txBody>
      </p:sp>
      <p:sp>
        <p:nvSpPr>
          <p:cNvPr id="3" name="Content Placeholder 2">
            <a:extLst>
              <a:ext uri="{FF2B5EF4-FFF2-40B4-BE49-F238E27FC236}">
                <a16:creationId xmlns:a16="http://schemas.microsoft.com/office/drawing/2014/main" id="{F649ECD2-B2C8-1C34-5E61-8E0443B2DAF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Our previous work with traditional </a:t>
            </a:r>
            <a:r>
              <a:rPr lang="en-US" b="1" dirty="0">
                <a:ea typeface="+mn-lt"/>
                <a:cs typeface="+mn-lt"/>
              </a:rPr>
              <a:t>machine learning (ML)</a:t>
            </a:r>
            <a:r>
              <a:rPr lang="en-US" dirty="0">
                <a:ea typeface="+mn-lt"/>
                <a:cs typeface="+mn-lt"/>
              </a:rPr>
              <a:t> demonstrated its effectiveness for problems with </a:t>
            </a:r>
            <a:r>
              <a:rPr lang="en-US" b="1" dirty="0">
                <a:ea typeface="+mn-lt"/>
                <a:cs typeface="+mn-lt"/>
              </a:rPr>
              <a:t>structured data</a:t>
            </a:r>
            <a:r>
              <a:rPr lang="en-US" dirty="0">
                <a:ea typeface="+mn-lt"/>
                <a:cs typeface="+mn-lt"/>
              </a:rPr>
              <a:t>, where features are explicitly defined (e.g., predicting housing prices based on square footage and location). A key limitation of this approach is the reliance on </a:t>
            </a:r>
            <a:r>
              <a:rPr lang="en-US" b="1" dirty="0">
                <a:ea typeface="+mn-lt"/>
                <a:cs typeface="+mn-lt"/>
              </a:rPr>
              <a:t>manual feature engineering</a:t>
            </a:r>
            <a:r>
              <a:rPr lang="en-US" dirty="0">
                <a:ea typeface="+mn-lt"/>
                <a:cs typeface="+mn-lt"/>
              </a:rPr>
              <a:t>, which requires significant human expertise to identify and prepare the most relevant input variables.</a:t>
            </a:r>
            <a:endParaRPr lang="en-US" dirty="0"/>
          </a:p>
          <a:p>
            <a:r>
              <a:rPr lang="en-US" dirty="0">
                <a:ea typeface="+mn-lt"/>
                <a:cs typeface="+mn-lt"/>
              </a:rPr>
              <a:t>However, a vast amount of business value resides in </a:t>
            </a:r>
            <a:r>
              <a:rPr lang="en-US" b="1" dirty="0">
                <a:ea typeface="+mn-lt"/>
                <a:cs typeface="+mn-lt"/>
              </a:rPr>
              <a:t>unstructured data</a:t>
            </a:r>
            <a:r>
              <a:rPr lang="en-US" dirty="0">
                <a:ea typeface="+mn-lt"/>
                <a:cs typeface="+mn-lt"/>
              </a:rPr>
              <a:t>, which includes:</a:t>
            </a:r>
            <a:endParaRPr lang="en-US" dirty="0"/>
          </a:p>
          <a:p>
            <a:pPr lvl="1"/>
            <a:r>
              <a:rPr lang="en-US" b="1" dirty="0">
                <a:ea typeface="+mn-lt"/>
                <a:cs typeface="+mn-lt"/>
              </a:rPr>
              <a:t>Visual Data:</a:t>
            </a:r>
            <a:r>
              <a:rPr lang="en-US" dirty="0">
                <a:ea typeface="+mn-lt"/>
                <a:cs typeface="+mn-lt"/>
              </a:rPr>
              <a:t> Images from product inventory, satellite imagery, or security footage.</a:t>
            </a:r>
          </a:p>
          <a:p>
            <a:pPr lvl="1"/>
            <a:r>
              <a:rPr lang="en-US" b="1" dirty="0">
                <a:ea typeface="+mn-lt"/>
                <a:cs typeface="+mn-lt"/>
              </a:rPr>
              <a:t>Textual Data:</a:t>
            </a:r>
            <a:r>
              <a:rPr lang="en-US" dirty="0">
                <a:ea typeface="+mn-lt"/>
                <a:cs typeface="+mn-lt"/>
              </a:rPr>
              <a:t> Customer reviews, legal documents, or internal communications.</a:t>
            </a:r>
          </a:p>
          <a:p>
            <a:pPr lvl="1"/>
            <a:r>
              <a:rPr lang="en-US" b="1" dirty="0">
                <a:ea typeface="+mn-lt"/>
                <a:cs typeface="+mn-lt"/>
              </a:rPr>
              <a:t>Audio Data:</a:t>
            </a:r>
            <a:r>
              <a:rPr lang="en-US" dirty="0">
                <a:ea typeface="+mn-lt"/>
                <a:cs typeface="+mn-lt"/>
              </a:rPr>
              <a:t> Transcripts of customer service calls or voice commands.</a:t>
            </a:r>
          </a:p>
          <a:p>
            <a:r>
              <a:rPr lang="en-US" b="1" dirty="0">
                <a:ea typeface="+mn-lt"/>
                <a:cs typeface="+mn-lt"/>
              </a:rPr>
              <a:t>Deep Learning (DL)</a:t>
            </a:r>
            <a:r>
              <a:rPr lang="en-US" dirty="0">
                <a:ea typeface="+mn-lt"/>
                <a:cs typeface="+mn-lt"/>
              </a:rPr>
              <a:t> represents an evolution of ML that is specifically designed to address this challenge. It is a subset of machine learning that utilizes </a:t>
            </a:r>
            <a:r>
              <a:rPr lang="en-US" b="1" dirty="0">
                <a:ea typeface="+mn-lt"/>
                <a:cs typeface="+mn-lt"/>
              </a:rPr>
              <a:t>neural networks</a:t>
            </a:r>
            <a:r>
              <a:rPr lang="en-US" dirty="0">
                <a:ea typeface="+mn-lt"/>
                <a:cs typeface="+mn-lt"/>
              </a:rPr>
              <a:t> with multiple layers to automatically learn complex features directly from the raw data.</a:t>
            </a:r>
          </a:p>
          <a:p>
            <a:r>
              <a:rPr lang="en-US" b="1" dirty="0">
                <a:ea typeface="+mn-lt"/>
                <a:cs typeface="+mn-lt"/>
              </a:rPr>
              <a:t>Key Distinction:</a:t>
            </a:r>
            <a:endParaRPr lang="en-US" dirty="0">
              <a:ea typeface="+mn-lt"/>
              <a:cs typeface="+mn-lt"/>
            </a:endParaRPr>
          </a:p>
          <a:p>
            <a:pPr lvl="1"/>
            <a:r>
              <a:rPr lang="en-US" b="1" dirty="0">
                <a:ea typeface="+mn-lt"/>
                <a:cs typeface="+mn-lt"/>
              </a:rPr>
              <a:t>Traditional ML</a:t>
            </a:r>
            <a:r>
              <a:rPr lang="en-US" dirty="0">
                <a:ea typeface="+mn-lt"/>
                <a:cs typeface="+mn-lt"/>
              </a:rPr>
              <a:t> requires a human expert to define the features (e.g., "the average word count of an email").</a:t>
            </a:r>
          </a:p>
          <a:p>
            <a:pPr lvl="1"/>
            <a:r>
              <a:rPr lang="en-US" b="1" dirty="0">
                <a:ea typeface="+mn-lt"/>
                <a:cs typeface="+mn-lt"/>
              </a:rPr>
              <a:t>Deep Learning</a:t>
            </a:r>
            <a:r>
              <a:rPr lang="en-US" dirty="0">
                <a:ea typeface="+mn-lt"/>
                <a:cs typeface="+mn-lt"/>
              </a:rPr>
              <a:t> autonomously learns these features from the data itself (e.g., identifying patterns in raw pixels of an image or word sequences in a text).</a:t>
            </a:r>
            <a:endParaRPr lang="en-US" dirty="0">
              <a:ea typeface="Calibri"/>
              <a:cs typeface="Calibri"/>
            </a:endParaRPr>
          </a:p>
          <a:p>
            <a:pPr lvl="1"/>
            <a:r>
              <a:rPr lang="en-US" b="1" dirty="0">
                <a:ea typeface="+mn-lt"/>
                <a:cs typeface="+mn-lt"/>
              </a:rPr>
              <a:t>Business Relevance:</a:t>
            </a:r>
            <a:r>
              <a:rPr lang="en-US" dirty="0">
                <a:ea typeface="+mn-lt"/>
                <a:cs typeface="+mn-lt"/>
              </a:rPr>
              <a:t> Deep learning enables organizations to extract meaningful insights from vast, unstructured datasets that were previously difficult to analyze at scale.</a:t>
            </a:r>
          </a:p>
          <a:p>
            <a:endParaRPr lang="en-US" dirty="0">
              <a:ea typeface="Calibri"/>
              <a:cs typeface="Calibri"/>
            </a:endParaRPr>
          </a:p>
        </p:txBody>
      </p:sp>
    </p:spTree>
    <p:extLst>
      <p:ext uri="{BB962C8B-B14F-4D97-AF65-F5344CB8AC3E}">
        <p14:creationId xmlns:p14="http://schemas.microsoft.com/office/powerpoint/2010/main" val="164004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FC6B-B87E-6C6A-ED76-AA49815E58C7}"/>
              </a:ext>
            </a:extLst>
          </p:cNvPr>
          <p:cNvSpPr>
            <a:spLocks noGrp="1"/>
          </p:cNvSpPr>
          <p:nvPr>
            <p:ph type="title"/>
          </p:nvPr>
        </p:nvSpPr>
        <p:spPr/>
        <p:txBody>
          <a:bodyPr>
            <a:normAutofit/>
          </a:bodyPr>
          <a:lstStyle/>
          <a:p>
            <a:pPr>
              <a:spcBef>
                <a:spcPts val="1000"/>
              </a:spcBef>
            </a:pPr>
            <a:r>
              <a:rPr lang="en-US" dirty="0">
                <a:latin typeface="Calibri"/>
                <a:ea typeface="Calibri"/>
                <a:cs typeface="Calibri"/>
              </a:rPr>
              <a:t>Foundational Principles of Neural Networks</a:t>
            </a:r>
          </a:p>
        </p:txBody>
      </p:sp>
      <p:sp>
        <p:nvSpPr>
          <p:cNvPr id="3" name="Content Placeholder 2">
            <a:extLst>
              <a:ext uri="{FF2B5EF4-FFF2-40B4-BE49-F238E27FC236}">
                <a16:creationId xmlns:a16="http://schemas.microsoft.com/office/drawing/2014/main" id="{575F3E4C-03D3-4230-9FFD-E89D0E665219}"/>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At its core, a </a:t>
            </a:r>
            <a:r>
              <a:rPr lang="en-US" b="1" dirty="0">
                <a:ea typeface="+mn-lt"/>
                <a:cs typeface="+mn-lt"/>
              </a:rPr>
              <a:t>neural network</a:t>
            </a:r>
            <a:r>
              <a:rPr lang="en-US" dirty="0">
                <a:ea typeface="+mn-lt"/>
                <a:cs typeface="+mn-lt"/>
              </a:rPr>
              <a:t> is a computational model composed of interconnected layers of "neurons." It processes information in a multi-layered, hierarchical fashion.</a:t>
            </a:r>
            <a:endParaRPr lang="en-US" dirty="0"/>
          </a:p>
          <a:p>
            <a:r>
              <a:rPr lang="en-US" b="1">
                <a:ea typeface="+mn-lt"/>
                <a:cs typeface="+mn-lt"/>
              </a:rPr>
              <a:t>Input Layer:</a:t>
            </a:r>
            <a:r>
              <a:rPr lang="en-US">
                <a:ea typeface="+mn-lt"/>
                <a:cs typeface="+mn-lt"/>
              </a:rPr>
              <a:t> Receives the initial data (e.g., pixel values of an image).</a:t>
            </a:r>
            <a:endParaRPr lang="en-US">
              <a:ea typeface="Calibri"/>
              <a:cs typeface="Calibri"/>
            </a:endParaRPr>
          </a:p>
          <a:p>
            <a:r>
              <a:rPr lang="en-US" b="1">
                <a:ea typeface="+mn-lt"/>
                <a:cs typeface="+mn-lt"/>
              </a:rPr>
              <a:t>Hidden Layers:</a:t>
            </a:r>
            <a:r>
              <a:rPr lang="en-US">
                <a:ea typeface="+mn-lt"/>
                <a:cs typeface="+mn-lt"/>
              </a:rPr>
              <a:t> These are the core of a deep network. Each layer processes the output of the previous one, learning progressively more abstract and complex features. For an image, early layers might detect simple edges, while later layers combine these into recognizable shapes and objects.</a:t>
            </a:r>
            <a:endParaRPr lang="en-US">
              <a:ea typeface="Calibri"/>
              <a:cs typeface="Calibri"/>
            </a:endParaRPr>
          </a:p>
          <a:p>
            <a:r>
              <a:rPr lang="en-US" b="1">
                <a:ea typeface="+mn-lt"/>
                <a:cs typeface="+mn-lt"/>
              </a:rPr>
              <a:t>Output Layer:</a:t>
            </a:r>
            <a:r>
              <a:rPr lang="en-US">
                <a:ea typeface="+mn-lt"/>
                <a:cs typeface="+mn-lt"/>
              </a:rPr>
              <a:t> Provides the final prediction or classification based on the patterns identified by the hidden layers.</a:t>
            </a:r>
            <a:endParaRPr lang="en-US">
              <a:ea typeface="Calibri"/>
              <a:cs typeface="Calibri"/>
            </a:endParaRPr>
          </a:p>
          <a:p>
            <a:r>
              <a:rPr lang="en-US" b="1" dirty="0">
                <a:ea typeface="+mn-lt"/>
                <a:cs typeface="+mn-lt"/>
              </a:rPr>
              <a:t>Core Concepts:</a:t>
            </a:r>
            <a:endParaRPr lang="en-US" dirty="0"/>
          </a:p>
          <a:p>
            <a:pPr lvl="1"/>
            <a:r>
              <a:rPr lang="en-US" b="1" dirty="0">
                <a:ea typeface="+mn-lt"/>
                <a:cs typeface="+mn-lt"/>
              </a:rPr>
              <a:t>Layers:</a:t>
            </a:r>
            <a:r>
              <a:rPr lang="en-US" dirty="0">
                <a:ea typeface="+mn-lt"/>
                <a:cs typeface="+mn-lt"/>
              </a:rPr>
              <a:t> The number of hidden layers determines the "depth" of the network and its capacity to learn complex hierarchical features.</a:t>
            </a:r>
            <a:endParaRPr lang="en-US" dirty="0">
              <a:ea typeface="Calibri"/>
              <a:cs typeface="Calibri"/>
            </a:endParaRPr>
          </a:p>
          <a:p>
            <a:pPr lvl="1"/>
            <a:r>
              <a:rPr lang="en-US" b="1" dirty="0">
                <a:ea typeface="+mn-lt"/>
                <a:cs typeface="+mn-lt"/>
              </a:rPr>
              <a:t>Weights and Biases:</a:t>
            </a:r>
            <a:r>
              <a:rPr lang="en-US" dirty="0">
                <a:ea typeface="+mn-lt"/>
                <a:cs typeface="+mn-lt"/>
              </a:rPr>
              <a:t> These are the parameters adjusted during training. The learning process involves iteratively updating these values to minimize prediction error.</a:t>
            </a:r>
            <a:endParaRPr lang="en-US" dirty="0">
              <a:ea typeface="Calibri"/>
              <a:cs typeface="Calibri"/>
            </a:endParaRPr>
          </a:p>
          <a:p>
            <a:pPr lvl="1"/>
            <a:r>
              <a:rPr lang="en-US" b="1" dirty="0">
                <a:ea typeface="+mn-lt"/>
                <a:cs typeface="+mn-lt"/>
              </a:rPr>
              <a:t>Training:</a:t>
            </a:r>
            <a:r>
              <a:rPr lang="en-US" dirty="0">
                <a:ea typeface="+mn-lt"/>
                <a:cs typeface="+mn-lt"/>
              </a:rPr>
              <a:t> The network is exposed to a large dataset and a defined objective, and it systematically refines its internal parameters to optimize its performance.</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79872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94E53-F537-89BE-0B28-AE343E582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F2D19C-3239-CF8F-3ED2-D682590C091E}"/>
              </a:ext>
            </a:extLst>
          </p:cNvPr>
          <p:cNvSpPr>
            <a:spLocks noGrp="1"/>
          </p:cNvSpPr>
          <p:nvPr>
            <p:ph type="title"/>
          </p:nvPr>
        </p:nvSpPr>
        <p:spPr/>
        <p:txBody>
          <a:bodyPr/>
          <a:lstStyle/>
          <a:p>
            <a:pPr>
              <a:spcBef>
                <a:spcPts val="1000"/>
              </a:spcBef>
            </a:pPr>
            <a:r>
              <a:rPr lang="en-US" sz="1900" dirty="0">
                <a:latin typeface="Calibri"/>
                <a:ea typeface="Calibri"/>
                <a:cs typeface="Calibri"/>
              </a:rPr>
              <a:t>Key Deep Learning Architectures and Applications</a:t>
            </a:r>
          </a:p>
        </p:txBody>
      </p:sp>
      <p:sp>
        <p:nvSpPr>
          <p:cNvPr id="3" name="Content Placeholder 2">
            <a:extLst>
              <a:ext uri="{FF2B5EF4-FFF2-40B4-BE49-F238E27FC236}">
                <a16:creationId xmlns:a16="http://schemas.microsoft.com/office/drawing/2014/main" id="{02E03A08-B54C-1D91-2EF2-DF0F9E6548EB}"/>
              </a:ext>
            </a:extLst>
          </p:cNvPr>
          <p:cNvSpPr>
            <a:spLocks noGrp="1"/>
          </p:cNvSpPr>
          <p:nvPr>
            <p:ph idx="1"/>
          </p:nvPr>
        </p:nvSpPr>
        <p:spPr/>
        <p:txBody>
          <a:bodyPr vert="horz" lIns="91440" tIns="45720" rIns="91440" bIns="45720" rtlCol="0" anchor="t">
            <a:normAutofit/>
          </a:bodyPr>
          <a:lstStyle/>
          <a:p>
            <a:r>
              <a:rPr lang="en-US" dirty="0">
                <a:ea typeface="+mn-lt"/>
                <a:cs typeface="+mn-lt"/>
              </a:rPr>
              <a:t>The structure of a neural network can be adapted for different data types.</a:t>
            </a:r>
            <a:endParaRPr lang="en-US" dirty="0"/>
          </a:p>
          <a:p>
            <a:r>
              <a:rPr lang="en-US" b="1" dirty="0"/>
              <a:t>Convolutional Neural Networks (CNNs)</a:t>
            </a:r>
            <a:endParaRPr lang="en-US" dirty="0"/>
          </a:p>
          <a:p>
            <a:r>
              <a:rPr lang="en-US" b="1" dirty="0">
                <a:ea typeface="+mn-lt"/>
                <a:cs typeface="+mn-lt"/>
              </a:rPr>
              <a:t>Functionality:</a:t>
            </a:r>
            <a:r>
              <a:rPr lang="en-US" dirty="0">
                <a:ea typeface="+mn-lt"/>
                <a:cs typeface="+mn-lt"/>
              </a:rPr>
              <a:t> CNNs are the standard architecture for processing spatial data like images and video. They use a technique called "convolution" to efficiently learn patterns and features within a given area.</a:t>
            </a:r>
            <a:endParaRPr lang="en-US" dirty="0"/>
          </a:p>
          <a:p>
            <a:r>
              <a:rPr lang="en-US" b="1" dirty="0">
                <a:ea typeface="+mn-lt"/>
                <a:cs typeface="+mn-lt"/>
              </a:rPr>
              <a:t>Business Applications:</a:t>
            </a:r>
            <a:endParaRPr lang="en-US" dirty="0"/>
          </a:p>
          <a:p>
            <a:pPr lvl="1"/>
            <a:r>
              <a:rPr lang="en-US" b="1" dirty="0">
                <a:ea typeface="+mn-lt"/>
                <a:cs typeface="+mn-lt"/>
              </a:rPr>
              <a:t>Retail Analytics:</a:t>
            </a:r>
            <a:r>
              <a:rPr lang="en-US" dirty="0">
                <a:ea typeface="+mn-lt"/>
                <a:cs typeface="+mn-lt"/>
              </a:rPr>
              <a:t> Automated product identification and inventory management.</a:t>
            </a:r>
            <a:endParaRPr lang="en-US" dirty="0"/>
          </a:p>
          <a:p>
            <a:pPr lvl="1"/>
            <a:r>
              <a:rPr lang="en-US" b="1" dirty="0">
                <a:ea typeface="+mn-lt"/>
                <a:cs typeface="+mn-lt"/>
              </a:rPr>
              <a:t>Manufacturing:</a:t>
            </a:r>
            <a:r>
              <a:rPr lang="en-US" dirty="0">
                <a:ea typeface="+mn-lt"/>
                <a:cs typeface="+mn-lt"/>
              </a:rPr>
              <a:t> Visual quality control and defect detection on a production line.</a:t>
            </a:r>
            <a:endParaRPr lang="en-US" dirty="0"/>
          </a:p>
          <a:p>
            <a:pPr lvl="1"/>
            <a:r>
              <a:rPr lang="en-US" b="1" dirty="0">
                <a:ea typeface="+mn-lt"/>
                <a:cs typeface="+mn-lt"/>
              </a:rPr>
              <a:t>Medical Imaging:</a:t>
            </a:r>
            <a:r>
              <a:rPr lang="en-US" dirty="0">
                <a:ea typeface="+mn-lt"/>
                <a:cs typeface="+mn-lt"/>
              </a:rPr>
              <a:t> Assisting in the analysis of X-rays or MRI scans.</a:t>
            </a:r>
            <a:endParaRPr lang="en-US" dirty="0"/>
          </a:p>
          <a:p>
            <a:pPr marL="457200" lvl="1" indent="0">
              <a:buNone/>
            </a:pPr>
            <a:endParaRPr lang="en-US" sz="2100" b="1"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405370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EA565-F80B-F1F7-071D-34E7AE65F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9851B-31F4-80BE-3EF6-F3E3AB187638}"/>
              </a:ext>
            </a:extLst>
          </p:cNvPr>
          <p:cNvSpPr>
            <a:spLocks noGrp="1"/>
          </p:cNvSpPr>
          <p:nvPr>
            <p:ph type="title"/>
          </p:nvPr>
        </p:nvSpPr>
        <p:spPr/>
        <p:txBody>
          <a:bodyPr/>
          <a:lstStyle/>
          <a:p>
            <a:pPr>
              <a:spcBef>
                <a:spcPts val="1000"/>
              </a:spcBef>
            </a:pPr>
            <a:r>
              <a:rPr lang="en-US" sz="1900" dirty="0">
                <a:latin typeface="Calibri"/>
                <a:ea typeface="Calibri"/>
                <a:cs typeface="Calibri"/>
              </a:rPr>
              <a:t>Key Deep Learning Architectures and Applications</a:t>
            </a:r>
          </a:p>
        </p:txBody>
      </p:sp>
      <p:sp>
        <p:nvSpPr>
          <p:cNvPr id="3" name="Content Placeholder 2">
            <a:extLst>
              <a:ext uri="{FF2B5EF4-FFF2-40B4-BE49-F238E27FC236}">
                <a16:creationId xmlns:a16="http://schemas.microsoft.com/office/drawing/2014/main" id="{E8080915-B35C-9FED-DACB-A0B864999C5F}"/>
              </a:ext>
            </a:extLst>
          </p:cNvPr>
          <p:cNvSpPr>
            <a:spLocks noGrp="1"/>
          </p:cNvSpPr>
          <p:nvPr>
            <p:ph idx="1"/>
          </p:nvPr>
        </p:nvSpPr>
        <p:spPr/>
        <p:txBody>
          <a:bodyPr vert="horz" lIns="91440" tIns="45720" rIns="91440" bIns="45720" rtlCol="0" anchor="t">
            <a:normAutofit/>
          </a:bodyPr>
          <a:lstStyle/>
          <a:p>
            <a:pPr marL="0" lvl="1" indent="0">
              <a:buNone/>
            </a:pPr>
            <a:r>
              <a:rPr lang="en-US" sz="2100" b="1" dirty="0"/>
              <a:t>Recurrent Neural Networks (RNNs)</a:t>
            </a:r>
            <a:endParaRPr lang="en-US" dirty="0">
              <a:ea typeface="Calibri" panose="020F0502020204030204"/>
              <a:cs typeface="Calibri" panose="020F0502020204030204"/>
            </a:endParaRPr>
          </a:p>
          <a:p>
            <a:r>
              <a:rPr lang="en-US" b="1" dirty="0">
                <a:ea typeface="+mn-lt"/>
                <a:cs typeface="+mn-lt"/>
              </a:rPr>
              <a:t>Functionality:</a:t>
            </a:r>
            <a:r>
              <a:rPr lang="en-US" dirty="0">
                <a:ea typeface="+mn-lt"/>
                <a:cs typeface="+mn-lt"/>
              </a:rPr>
              <a:t> RNNs are designed for </a:t>
            </a:r>
            <a:r>
              <a:rPr lang="en-US" b="1" dirty="0">
                <a:ea typeface="+mn-lt"/>
                <a:cs typeface="+mn-lt"/>
              </a:rPr>
              <a:t>sequential data</a:t>
            </a:r>
            <a:r>
              <a:rPr lang="en-US" dirty="0">
                <a:ea typeface="+mn-lt"/>
                <a:cs typeface="+mn-lt"/>
              </a:rPr>
              <a:t>, where the order of information is crucial. They possess an internal "memory" that allows them to use previous inputs to inform the processing of the current input.</a:t>
            </a:r>
            <a:endParaRPr lang="en-US" dirty="0"/>
          </a:p>
          <a:p>
            <a:r>
              <a:rPr lang="en-US" b="1" dirty="0">
                <a:ea typeface="+mn-lt"/>
                <a:cs typeface="+mn-lt"/>
              </a:rPr>
              <a:t>Business Applications:</a:t>
            </a:r>
            <a:endParaRPr lang="en-US" dirty="0"/>
          </a:p>
          <a:p>
            <a:pPr lvl="1"/>
            <a:r>
              <a:rPr lang="en-US" b="1" dirty="0">
                <a:ea typeface="+mn-lt"/>
                <a:cs typeface="+mn-lt"/>
              </a:rPr>
              <a:t>Financial Forecasting:</a:t>
            </a:r>
            <a:r>
              <a:rPr lang="en-US" dirty="0">
                <a:ea typeface="+mn-lt"/>
                <a:cs typeface="+mn-lt"/>
              </a:rPr>
              <a:t> Predicting stock market trends from time-series data.</a:t>
            </a:r>
            <a:endParaRPr lang="en-US" dirty="0"/>
          </a:p>
          <a:p>
            <a:pPr lvl="1"/>
            <a:r>
              <a:rPr lang="en-US" b="1" dirty="0">
                <a:ea typeface="+mn-lt"/>
                <a:cs typeface="+mn-lt"/>
              </a:rPr>
              <a:t>Natural Language Processing (NLP):</a:t>
            </a:r>
            <a:r>
              <a:rPr lang="en-US" dirty="0">
                <a:ea typeface="+mn-lt"/>
                <a:cs typeface="+mn-lt"/>
              </a:rPr>
              <a:t> Sentiment analysis of a series of customer feedback comments over time.</a:t>
            </a:r>
            <a:endParaRPr lang="en-US" dirty="0"/>
          </a:p>
          <a:p>
            <a:pPr lvl="1"/>
            <a:r>
              <a:rPr lang="en-US" b="1" dirty="0">
                <a:ea typeface="+mn-lt"/>
                <a:cs typeface="+mn-lt"/>
              </a:rPr>
              <a:t>Speech Recognition:</a:t>
            </a:r>
            <a:r>
              <a:rPr lang="en-US" dirty="0">
                <a:ea typeface="+mn-lt"/>
                <a:cs typeface="+mn-lt"/>
              </a:rPr>
              <a:t> Transcribing audio based on the sequence of sounds.</a:t>
            </a:r>
            <a:endParaRPr lang="en-US" dirty="0"/>
          </a:p>
          <a:p>
            <a:endParaRPr lang="en-US" dirty="0">
              <a:ea typeface="Calibri"/>
              <a:cs typeface="Calibri"/>
            </a:endParaRPr>
          </a:p>
        </p:txBody>
      </p:sp>
    </p:spTree>
    <p:extLst>
      <p:ext uri="{BB962C8B-B14F-4D97-AF65-F5344CB8AC3E}">
        <p14:creationId xmlns:p14="http://schemas.microsoft.com/office/powerpoint/2010/main" val="3124317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482C3-EEFA-8121-BB81-60CA218C0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004F6-71BE-6AA2-9EBA-FAE7B64E7311}"/>
              </a:ext>
            </a:extLst>
          </p:cNvPr>
          <p:cNvSpPr>
            <a:spLocks noGrp="1"/>
          </p:cNvSpPr>
          <p:nvPr>
            <p:ph type="title"/>
          </p:nvPr>
        </p:nvSpPr>
        <p:spPr/>
        <p:txBody>
          <a:bodyPr>
            <a:normAutofit/>
          </a:bodyPr>
          <a:lstStyle/>
          <a:p>
            <a:pPr>
              <a:spcBef>
                <a:spcPts val="1000"/>
              </a:spcBef>
            </a:pPr>
            <a:r>
              <a:rPr lang="en-US" dirty="0">
                <a:latin typeface="Calibri"/>
                <a:ea typeface="Calibri"/>
                <a:cs typeface="Calibri"/>
              </a:rPr>
              <a:t>Practical Application with KNIME: A Case Study</a:t>
            </a:r>
          </a:p>
        </p:txBody>
      </p:sp>
      <p:sp>
        <p:nvSpPr>
          <p:cNvPr id="3" name="Content Placeholder 2">
            <a:extLst>
              <a:ext uri="{FF2B5EF4-FFF2-40B4-BE49-F238E27FC236}">
                <a16:creationId xmlns:a16="http://schemas.microsoft.com/office/drawing/2014/main" id="{971E0823-CD1B-BA6D-F556-8A6AD96D1A5C}"/>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ea typeface="+mn-lt"/>
                <a:cs typeface="+mn-lt"/>
              </a:rPr>
              <a:t>This section will demonstrate the construction of a basic deep learning model for image classification using the KNIME Analytics Platform. The objective is to illustrate the workflow and interpret the results</a:t>
            </a:r>
          </a:p>
          <a:p>
            <a:pPr marL="0" indent="0">
              <a:buNone/>
            </a:pPr>
            <a:r>
              <a:rPr lang="en-US" b="1" dirty="0">
                <a:ea typeface="+mn-lt"/>
                <a:cs typeface="+mn-lt"/>
              </a:rPr>
              <a:t>Case Study: Image Classification (MNIST Dataset)</a:t>
            </a:r>
            <a:endParaRPr lang="en-US" dirty="0">
              <a:ea typeface="Calibri"/>
              <a:cs typeface="Calibri"/>
            </a:endParaRPr>
          </a:p>
          <a:p>
            <a:r>
              <a:rPr lang="en-US" dirty="0">
                <a:ea typeface="+mn-lt"/>
                <a:cs typeface="+mn-lt"/>
              </a:rPr>
              <a:t>We will use the </a:t>
            </a:r>
            <a:r>
              <a:rPr lang="en-US" b="1" dirty="0">
                <a:ea typeface="+mn-lt"/>
                <a:cs typeface="+mn-lt"/>
              </a:rPr>
              <a:t>MNIST dataset</a:t>
            </a:r>
            <a:r>
              <a:rPr lang="en-US" dirty="0">
                <a:ea typeface="+mn-lt"/>
                <a:cs typeface="+mn-lt"/>
              </a:rPr>
              <a:t>, a well-known collection of 28x28 pixel grayscale images of handwritten digits (0-9). Our goal is to build a neural network capable of identifying the correct digit in each image.</a:t>
            </a:r>
            <a:endParaRPr lang="en-US" dirty="0"/>
          </a:p>
          <a:p>
            <a:r>
              <a:rPr lang="en-US" b="1" dirty="0">
                <a:ea typeface="+mn-lt"/>
                <a:cs typeface="+mn-lt"/>
              </a:rPr>
              <a:t>The KNIME Workflow:</a:t>
            </a:r>
            <a:r>
              <a:rPr lang="en-US" dirty="0">
                <a:ea typeface="+mn-lt"/>
                <a:cs typeface="+mn-lt"/>
              </a:rPr>
              <a:t> The workflow will visually represent the end-to-end process:</a:t>
            </a:r>
            <a:endParaRPr lang="en-US" dirty="0"/>
          </a:p>
          <a:p>
            <a:r>
              <a:rPr lang="en-US" b="1" dirty="0">
                <a:ea typeface="+mn-lt"/>
                <a:cs typeface="+mn-lt"/>
              </a:rPr>
              <a:t>Data Ingestion:</a:t>
            </a:r>
            <a:r>
              <a:rPr lang="en-US" dirty="0">
                <a:ea typeface="+mn-lt"/>
                <a:cs typeface="+mn-lt"/>
              </a:rPr>
              <a:t> Using the appropriate KNIME reader nodes to load the prepared MNIST dataset.</a:t>
            </a:r>
            <a:endParaRPr lang="en-US" dirty="0"/>
          </a:p>
          <a:p>
            <a:r>
              <a:rPr lang="en-US" b="1" dirty="0">
                <a:ea typeface="+mn-lt"/>
                <a:cs typeface="+mn-lt"/>
              </a:rPr>
              <a:t>Data Preprocessing:</a:t>
            </a:r>
            <a:r>
              <a:rPr lang="en-US" dirty="0">
                <a:ea typeface="+mn-lt"/>
                <a:cs typeface="+mn-lt"/>
              </a:rPr>
              <a:t> Transforming the raw image data into a format suitable for the neural network.</a:t>
            </a:r>
            <a:endParaRPr lang="en-US" dirty="0"/>
          </a:p>
          <a:p>
            <a:r>
              <a:rPr lang="en-US" b="1" dirty="0">
                <a:ea typeface="+mn-lt"/>
                <a:cs typeface="+mn-lt"/>
              </a:rPr>
              <a:t>Model Construction:</a:t>
            </a:r>
            <a:r>
              <a:rPr lang="en-US" dirty="0">
                <a:ea typeface="+mn-lt"/>
                <a:cs typeface="+mn-lt"/>
              </a:rPr>
              <a:t> This is achieved by chaining together </a:t>
            </a:r>
            <a:r>
              <a:rPr lang="en-US" err="1">
                <a:ea typeface="+mn-lt"/>
                <a:cs typeface="+mn-lt"/>
              </a:rPr>
              <a:t>Keras</a:t>
            </a:r>
            <a:r>
              <a:rPr lang="en-US" dirty="0">
                <a:ea typeface="+mn-lt"/>
                <a:cs typeface="+mn-lt"/>
              </a:rPr>
              <a:t> integration nodes, each representing a specific layer of the network. We will define a basic CNN architecture for this task.</a:t>
            </a:r>
            <a:endParaRPr lang="en-US" dirty="0"/>
          </a:p>
          <a:p>
            <a:r>
              <a:rPr lang="en-US" b="1" dirty="0">
                <a:ea typeface="+mn-lt"/>
                <a:cs typeface="+mn-lt"/>
              </a:rPr>
              <a:t>Model Training:</a:t>
            </a:r>
            <a:r>
              <a:rPr lang="en-US" dirty="0">
                <a:ea typeface="+mn-lt"/>
                <a:cs typeface="+mn-lt"/>
              </a:rPr>
              <a:t> The </a:t>
            </a:r>
            <a:r>
              <a:rPr lang="en-US" err="1">
                <a:latin typeface="Consolas"/>
              </a:rPr>
              <a:t>Keras</a:t>
            </a:r>
            <a:r>
              <a:rPr lang="en-US" dirty="0">
                <a:latin typeface="Consolas"/>
              </a:rPr>
              <a:t> Network Learner</a:t>
            </a:r>
            <a:r>
              <a:rPr lang="en-US" dirty="0">
                <a:ea typeface="+mn-lt"/>
                <a:cs typeface="+mn-lt"/>
              </a:rPr>
              <a:t> node will be configured to train the model on the dataset, adjusting its internal weights to improve accuracy.</a:t>
            </a:r>
            <a:endParaRPr lang="en-US" dirty="0"/>
          </a:p>
          <a:p>
            <a:r>
              <a:rPr lang="en-US" b="1" dirty="0">
                <a:ea typeface="+mn-lt"/>
                <a:cs typeface="+mn-lt"/>
              </a:rPr>
              <a:t>Model Evaluation:</a:t>
            </a:r>
            <a:r>
              <a:rPr lang="en-US" dirty="0">
                <a:ea typeface="+mn-lt"/>
                <a:cs typeface="+mn-lt"/>
              </a:rPr>
              <a:t> The </a:t>
            </a:r>
            <a:r>
              <a:rPr lang="en-US" err="1">
                <a:latin typeface="Consolas"/>
              </a:rPr>
              <a:t>Keras</a:t>
            </a:r>
            <a:r>
              <a:rPr lang="en-US" dirty="0">
                <a:latin typeface="Consolas"/>
              </a:rPr>
              <a:t> Network Executor</a:t>
            </a:r>
            <a:r>
              <a:rPr lang="en-US" dirty="0">
                <a:ea typeface="+mn-lt"/>
                <a:cs typeface="+mn-lt"/>
              </a:rPr>
              <a:t> node will be used to generate predictions on a test set, and a subsequent evaluation node will provide a quantitative measure of performance, such as </a:t>
            </a:r>
            <a:r>
              <a:rPr lang="en-US" b="1" dirty="0">
                <a:ea typeface="+mn-lt"/>
                <a:cs typeface="+mn-lt"/>
              </a:rPr>
              <a:t>model accuracy</a:t>
            </a:r>
            <a:r>
              <a:rPr lang="en-US" dirty="0">
                <a:ea typeface="+mn-lt"/>
                <a:cs typeface="+mn-lt"/>
              </a:rPr>
              <a:t>.</a:t>
            </a:r>
            <a:endParaRPr lang="en-US" dirty="0"/>
          </a:p>
          <a:p>
            <a:r>
              <a:rPr lang="en-US" b="1" dirty="0">
                <a:ea typeface="+mn-lt"/>
                <a:cs typeface="+mn-lt"/>
              </a:rPr>
              <a:t>Learning Outcome:</a:t>
            </a:r>
            <a:r>
              <a:rPr lang="en-US" dirty="0">
                <a:ea typeface="+mn-lt"/>
                <a:cs typeface="+mn-lt"/>
              </a:rPr>
              <a:t> This practical exercise will provide a tangible understanding of how a deep learning model is configured, trained, and evaluated. By examining the accuracy metric, students will be able to assess the model's performance and its potential business value in a classification task.</a:t>
            </a:r>
            <a:endParaRPr lang="en-US" dirty="0"/>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34808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8905-2E4E-8076-A741-9CDF43AA57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114331-7449-F6BE-FB2F-FC966CDE24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0787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7E345-F6A8-4AA7-4EB8-57FF6AD65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3DC181-7C46-48E9-B504-39F5565DA4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EB02A4-41C6-A348-78A9-1AF19E0A83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975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C81AF-8422-CDBC-2845-71C0AFAB88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33706-2696-12A3-9021-E04FAA2ABA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653E04-A056-E877-6B16-0D0150CD98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04058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10214</TotalTime>
  <Words>3564</Words>
  <Application>Microsoft Office PowerPoint</Application>
  <PresentationFormat>Widescreen</PresentationFormat>
  <Paragraphs>371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A0597203 AI Business Applications</vt:lpstr>
      <vt:lpstr>From Machine Learning to Deep Learning: A Necessary Evolution</vt:lpstr>
      <vt:lpstr>Foundational Principles of Neural Networks</vt:lpstr>
      <vt:lpstr>Key Deep Learning Architectures and Applications</vt:lpstr>
      <vt:lpstr>Key Deep Learning Architectures and Applications</vt:lpstr>
      <vt:lpstr>Practical Application with KNIME: A Case Study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 Functions</dc:title>
  <dc:creator>Mohammed Fasha</dc:creator>
  <cp:lastModifiedBy>Mohammed Fasha</cp:lastModifiedBy>
  <cp:revision>1434</cp:revision>
  <dcterms:created xsi:type="dcterms:W3CDTF">2023-03-26T11:17:23Z</dcterms:created>
  <dcterms:modified xsi:type="dcterms:W3CDTF">2025-08-04T15:28:53Z</dcterms:modified>
</cp:coreProperties>
</file>