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0e6d53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0e6d53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0e6d53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0e6d53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0e6d537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0e6d537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00e6d53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00e6d53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0e6d53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0e6d53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0e6d53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0e6d53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0e6d53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0e6d53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0e6d537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0e6d537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exoplanet status using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Company Name increased sales by XX%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0"/>
            <a:ext cx="820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Between Measurements: 8</a:t>
            </a:r>
            <a:endParaRPr sz="3000"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7425"/>
            <a:ext cx="8206501" cy="4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0"/>
            <a:ext cx="820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Between Measurements: 12</a:t>
            </a:r>
            <a:endParaRPr sz="300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4700"/>
            <a:ext cx="9143999" cy="45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0"/>
            <a:ext cx="820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Between Measurements: 16</a:t>
            </a:r>
            <a:endParaRPr sz="30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7250"/>
            <a:ext cx="9144002" cy="451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Cont.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running split_exo  with an i_col of 24, the best observation continued to be an i_col of 10 with a shift of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observation was an i_col of 13 with a shift of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Consistently observations where both i_col and shift were even/odd performed better than when one was even and one was odd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average performance goes down as i_col goes up, shift provides a higher variance between observations than i_col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above suggests it is change between samples rather than number of samples that most affects the </a:t>
            </a:r>
            <a:r>
              <a:rPr lang="en"/>
              <a:t>algorithms</a:t>
            </a:r>
            <a:r>
              <a:rPr lang="en"/>
              <a:t> ability to classify LABEL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13"/>
            <a:ext cx="2628925" cy="3587562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31925" y="1766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set measures Flux values of 5087 stars. These measurements are taken roughly every 30 minutes, and consist of 3198 measurements.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https://www.kaggle.com/keplersmachines/kepler-labelled-time-series-data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9"/>
            <a:ext cx="2632500" cy="3587562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Issue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measurement of this data is both time and data intensive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0"/>
            <a:ext cx="2632500" cy="3587562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Will prediction of exoplanet status be lessened using varying/shortened measuring timescales?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SMOTE (Synthetic Minority Oversampling TEchnique)</a:t>
            </a:r>
            <a:endParaRPr sz="2400"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Imbalanced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Label 1: 5050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Label 2: 37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With data this unbalanced, any prediction will be inaccurate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SMOTE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Creating random, synthetic rows of the minority label using a nearest neighbor </a:t>
            </a:r>
            <a:r>
              <a:rPr lang="en" sz="1600"/>
              <a:t>algorithm</a:t>
            </a:r>
            <a:r>
              <a:rPr lang="en" sz="1600"/>
              <a:t>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K-nearest neighbors model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Our now resampled data can be fed into a random forest classifier to find precision and recall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SMOTE (Synthetic Minority Oversampling TEchnique)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11700" y="1017800"/>
            <a:ext cx="63483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sm = SMOTE(random_state=1,sampling_strategy=0.8)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x_train,y_train = sm.fit_sample(x_train,y_train)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x_test,y_test = sm.fit_sample(x_test,y_test)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RandomForestClassifier?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LinearSVC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not run; kernel consistently died in spite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KNearestNeighbor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Result: n_neighbors=19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= [0.9522792  0.54545455]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Result: n_estimators=3, min_impurity_decrease=0.0000001, max_leaf_nodes =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= [0.88817664 0.72727273]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&amp; Heatmap</a:t>
            </a:r>
            <a:endParaRPr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[1247,  157],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  3,    8]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95350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grpSp>
        <p:nvGrpSpPr>
          <p:cNvPr id="145" name="Google Shape;145;p19"/>
          <p:cNvGrpSpPr/>
          <p:nvPr/>
        </p:nvGrpSpPr>
        <p:grpSpPr>
          <a:xfrm>
            <a:off x="5980000" y="1480500"/>
            <a:ext cx="2632500" cy="3416400"/>
            <a:chOff x="3320450" y="1304875"/>
            <a:chExt cx="2632500" cy="34164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6049000" y="14805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Exoplanet (2)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6056325" y="2668050"/>
            <a:ext cx="24786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72.7%</a:t>
            </a:r>
            <a:endParaRPr sz="6000"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600025" y="1480500"/>
            <a:ext cx="2632500" cy="3416400"/>
            <a:chOff x="3320450" y="1304875"/>
            <a:chExt cx="2632500" cy="3416400"/>
          </a:xfrm>
        </p:grpSpPr>
        <p:sp>
          <p:nvSpPr>
            <p:cNvPr id="151" name="Google Shape;151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669025" y="14805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Exoplanet (1)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 txBox="1"/>
          <p:nvPr>
            <p:ph idx="4294967295" type="body"/>
          </p:nvPr>
        </p:nvSpPr>
        <p:spPr>
          <a:xfrm>
            <a:off x="676975" y="2668050"/>
            <a:ext cx="24786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88.8%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589625" y="2152350"/>
            <a:ext cx="8417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Longer Time Between Measurements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254525"/>
            <a:ext cx="820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Between Measurements- 2 Parts</a:t>
            </a:r>
            <a:endParaRPr sz="3000"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541079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ith_Column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Removing consecutive columns, keeping only every ith_column</a:t>
            </a:r>
            <a:endParaRPr sz="140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710200" y="1541079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Shift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Shifts the starting column by shift</a:t>
            </a:r>
            <a:endParaRPr sz="1400"/>
          </a:p>
        </p:txBody>
      </p:sp>
      <p:sp>
        <p:nvSpPr>
          <p:cNvPr id="167" name="Google Shape;167;p21"/>
          <p:cNvSpPr txBox="1"/>
          <p:nvPr/>
        </p:nvSpPr>
        <p:spPr>
          <a:xfrm>
            <a:off x="2433900" y="3625550"/>
            <a:ext cx="32763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example a table with ith_col = 3 and shift = 1 will keep column 2,5,8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