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98" y="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30A6A-DD47-4E1F-B801-208ED6806F02}" type="datetimeFigureOut">
              <a:rPr lang="pt-BR" smtClean="0"/>
              <a:pPr/>
              <a:t>6/4/2011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D2CDC-3FD1-4E03-A4DD-380255FC37C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2627784" y="188640"/>
            <a:ext cx="1368152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Item Emite OP</a:t>
            </a:r>
            <a:endParaRPr lang="pt-BR" sz="1500" dirty="0"/>
          </a:p>
        </p:txBody>
      </p:sp>
      <p:sp>
        <p:nvSpPr>
          <p:cNvPr id="8" name="Retângulo 7"/>
          <p:cNvSpPr/>
          <p:nvPr/>
        </p:nvSpPr>
        <p:spPr>
          <a:xfrm>
            <a:off x="4283968" y="1556792"/>
            <a:ext cx="151216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É item original do pedido</a:t>
            </a:r>
            <a:endParaRPr lang="pt-BR" sz="1500" dirty="0"/>
          </a:p>
        </p:txBody>
      </p:sp>
      <p:sp>
        <p:nvSpPr>
          <p:cNvPr id="9" name="Retângulo 8"/>
          <p:cNvSpPr/>
          <p:nvPr/>
        </p:nvSpPr>
        <p:spPr>
          <a:xfrm>
            <a:off x="7524328" y="400506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Baixa os materiais na conferência do Pedido</a:t>
            </a:r>
            <a:endParaRPr lang="pt-BR" sz="1500" dirty="0"/>
          </a:p>
        </p:txBody>
      </p:sp>
      <p:sp>
        <p:nvSpPr>
          <p:cNvPr id="10" name="Retângulo 9"/>
          <p:cNvSpPr/>
          <p:nvPr/>
        </p:nvSpPr>
        <p:spPr>
          <a:xfrm>
            <a:off x="5580112" y="4005064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Baixa o item comprado na conferência do Pedido</a:t>
            </a:r>
            <a:endParaRPr lang="pt-BR" sz="1500" dirty="0"/>
          </a:p>
        </p:txBody>
      </p:sp>
      <p:sp>
        <p:nvSpPr>
          <p:cNvPr id="11" name="Retângulo 10"/>
          <p:cNvSpPr/>
          <p:nvPr/>
        </p:nvSpPr>
        <p:spPr>
          <a:xfrm>
            <a:off x="6516216" y="2636912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É item Comprado</a:t>
            </a:r>
            <a:endParaRPr lang="pt-BR" sz="1500" dirty="0"/>
          </a:p>
        </p:txBody>
      </p:sp>
      <p:sp>
        <p:nvSpPr>
          <p:cNvPr id="12" name="Retângulo 11"/>
          <p:cNvSpPr/>
          <p:nvPr/>
        </p:nvSpPr>
        <p:spPr>
          <a:xfrm>
            <a:off x="1115616" y="2924944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Envia item acabado pro estoque</a:t>
            </a:r>
            <a:endParaRPr lang="pt-BR" sz="1500" dirty="0"/>
          </a:p>
        </p:txBody>
      </p:sp>
      <p:sp>
        <p:nvSpPr>
          <p:cNvPr id="14" name="Retângulo 13"/>
          <p:cNvSpPr/>
          <p:nvPr/>
        </p:nvSpPr>
        <p:spPr>
          <a:xfrm>
            <a:off x="1115616" y="1556792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Baixa Materiais no Encerramento da OP</a:t>
            </a:r>
            <a:endParaRPr lang="pt-BR" sz="1500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1835696" y="836713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Sim</a:t>
            </a:r>
            <a:endParaRPr lang="pt-BR" sz="1500" dirty="0"/>
          </a:p>
        </p:txBody>
      </p:sp>
      <p:cxnSp>
        <p:nvCxnSpPr>
          <p:cNvPr id="25" name="Conector de seta reta 24"/>
          <p:cNvCxnSpPr>
            <a:stCxn id="14" idx="2"/>
            <a:endCxn id="12" idx="0"/>
          </p:cNvCxnSpPr>
          <p:nvPr/>
        </p:nvCxnSpPr>
        <p:spPr>
          <a:xfrm rot="5400000">
            <a:off x="1655676" y="2708920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do 29"/>
          <p:cNvCxnSpPr>
            <a:stCxn id="6" idx="2"/>
            <a:endCxn id="8" idx="0"/>
          </p:cNvCxnSpPr>
          <p:nvPr/>
        </p:nvCxnSpPr>
        <p:spPr>
          <a:xfrm rot="16200000" flipH="1">
            <a:off x="3779912" y="296652"/>
            <a:ext cx="792088" cy="172819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angulado 34"/>
          <p:cNvCxnSpPr>
            <a:stCxn id="6" idx="2"/>
            <a:endCxn id="14" idx="0"/>
          </p:cNvCxnSpPr>
          <p:nvPr/>
        </p:nvCxnSpPr>
        <p:spPr>
          <a:xfrm rot="5400000">
            <a:off x="2195736" y="440668"/>
            <a:ext cx="792088" cy="14401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/>
          <p:cNvSpPr txBox="1"/>
          <p:nvPr/>
        </p:nvSpPr>
        <p:spPr>
          <a:xfrm>
            <a:off x="4499992" y="836713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Não</a:t>
            </a:r>
            <a:endParaRPr lang="pt-BR" sz="1500" dirty="0"/>
          </a:p>
        </p:txBody>
      </p:sp>
      <p:cxnSp>
        <p:nvCxnSpPr>
          <p:cNvPr id="40" name="Conector angulado 39"/>
          <p:cNvCxnSpPr>
            <a:stCxn id="11" idx="2"/>
            <a:endCxn id="10" idx="0"/>
          </p:cNvCxnSpPr>
          <p:nvPr/>
        </p:nvCxnSpPr>
        <p:spPr>
          <a:xfrm rot="5400000">
            <a:off x="6444208" y="3176972"/>
            <a:ext cx="72008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angulado 42"/>
          <p:cNvCxnSpPr>
            <a:stCxn id="11" idx="2"/>
            <a:endCxn id="9" idx="0"/>
          </p:cNvCxnSpPr>
          <p:nvPr/>
        </p:nvCxnSpPr>
        <p:spPr>
          <a:xfrm rot="16200000" flipH="1">
            <a:off x="7416316" y="3140968"/>
            <a:ext cx="720080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angulado 53"/>
          <p:cNvCxnSpPr>
            <a:stCxn id="8" idx="2"/>
            <a:endCxn id="28" idx="0"/>
          </p:cNvCxnSpPr>
          <p:nvPr/>
        </p:nvCxnSpPr>
        <p:spPr>
          <a:xfrm rot="5400000">
            <a:off x="3491880" y="2744924"/>
            <a:ext cx="216024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4427984" y="2348880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Sim</a:t>
            </a:r>
            <a:endParaRPr lang="pt-BR" sz="1500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7380312" y="2276872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Não</a:t>
            </a:r>
            <a:endParaRPr lang="pt-BR" sz="1500" dirty="0"/>
          </a:p>
        </p:txBody>
      </p:sp>
      <p:cxnSp>
        <p:nvCxnSpPr>
          <p:cNvPr id="79" name="Conector angulado 78"/>
          <p:cNvCxnSpPr>
            <a:stCxn id="8" idx="2"/>
            <a:endCxn id="11" idx="0"/>
          </p:cNvCxnSpPr>
          <p:nvPr/>
        </p:nvCxnSpPr>
        <p:spPr>
          <a:xfrm rot="16200000" flipH="1">
            <a:off x="5904148" y="1268760"/>
            <a:ext cx="504056" cy="22322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ixaDeTexto 101"/>
          <p:cNvSpPr txBox="1"/>
          <p:nvPr/>
        </p:nvSpPr>
        <p:spPr>
          <a:xfrm>
            <a:off x="5724128" y="3645024"/>
            <a:ext cx="5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Sim</a:t>
            </a:r>
            <a:endParaRPr lang="pt-BR" sz="1500" dirty="0"/>
          </a:p>
        </p:txBody>
      </p:sp>
      <p:sp>
        <p:nvSpPr>
          <p:cNvPr id="103" name="CaixaDeTexto 102"/>
          <p:cNvSpPr txBox="1"/>
          <p:nvPr/>
        </p:nvSpPr>
        <p:spPr>
          <a:xfrm>
            <a:off x="8316416" y="3645024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Não</a:t>
            </a:r>
            <a:endParaRPr lang="pt-BR" sz="1500" dirty="0"/>
          </a:p>
        </p:txBody>
      </p:sp>
      <p:sp>
        <p:nvSpPr>
          <p:cNvPr id="104" name="Retângulo 103"/>
          <p:cNvSpPr/>
          <p:nvPr/>
        </p:nvSpPr>
        <p:spPr>
          <a:xfrm>
            <a:off x="1115616" y="4149080"/>
            <a:ext cx="151216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Baixa o Item acabado na emissão da NF</a:t>
            </a:r>
            <a:endParaRPr lang="pt-BR" sz="1500" dirty="0"/>
          </a:p>
        </p:txBody>
      </p:sp>
      <p:cxnSp>
        <p:nvCxnSpPr>
          <p:cNvPr id="106" name="Conector de seta reta 105"/>
          <p:cNvCxnSpPr>
            <a:stCxn id="12" idx="2"/>
            <a:endCxn id="104" idx="0"/>
          </p:cNvCxnSpPr>
          <p:nvPr/>
        </p:nvCxnSpPr>
        <p:spPr>
          <a:xfrm rot="5400000">
            <a:off x="1655676" y="3933056"/>
            <a:ext cx="43204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>
          <a:xfrm>
            <a:off x="4355976" y="5661248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Baixa os materiais na </a:t>
            </a:r>
            <a:r>
              <a:rPr lang="pt-BR" sz="1500" dirty="0" smtClean="0"/>
              <a:t>NF</a:t>
            </a:r>
            <a:endParaRPr lang="pt-BR" sz="1500" dirty="0"/>
          </a:p>
        </p:txBody>
      </p:sp>
      <p:sp>
        <p:nvSpPr>
          <p:cNvPr id="27" name="Retângulo 26"/>
          <p:cNvSpPr/>
          <p:nvPr/>
        </p:nvSpPr>
        <p:spPr>
          <a:xfrm>
            <a:off x="2411760" y="5661248"/>
            <a:ext cx="151216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Baixa o item comprado na </a:t>
            </a:r>
            <a:r>
              <a:rPr lang="pt-BR" sz="1500" dirty="0" smtClean="0"/>
              <a:t>NF</a:t>
            </a:r>
            <a:endParaRPr lang="pt-BR" sz="1500" dirty="0"/>
          </a:p>
        </p:txBody>
      </p:sp>
      <p:sp>
        <p:nvSpPr>
          <p:cNvPr id="28" name="Retângulo 27"/>
          <p:cNvSpPr/>
          <p:nvPr/>
        </p:nvSpPr>
        <p:spPr>
          <a:xfrm>
            <a:off x="3347864" y="429309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500" dirty="0" smtClean="0"/>
              <a:t>É item Comprado</a:t>
            </a:r>
            <a:endParaRPr lang="pt-BR" sz="1500" dirty="0"/>
          </a:p>
        </p:txBody>
      </p:sp>
      <p:cxnSp>
        <p:nvCxnSpPr>
          <p:cNvPr id="29" name="Conector angulado 28"/>
          <p:cNvCxnSpPr>
            <a:stCxn id="28" idx="2"/>
            <a:endCxn id="27" idx="0"/>
          </p:cNvCxnSpPr>
          <p:nvPr/>
        </p:nvCxnSpPr>
        <p:spPr>
          <a:xfrm rot="5400000">
            <a:off x="3275856" y="4833156"/>
            <a:ext cx="720080" cy="9361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angulado 30"/>
          <p:cNvCxnSpPr>
            <a:stCxn id="28" idx="2"/>
            <a:endCxn id="26" idx="0"/>
          </p:cNvCxnSpPr>
          <p:nvPr/>
        </p:nvCxnSpPr>
        <p:spPr>
          <a:xfrm rot="16200000" flipH="1">
            <a:off x="4247964" y="4797152"/>
            <a:ext cx="720080" cy="100811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2555776" y="5301208"/>
            <a:ext cx="50405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Sim</a:t>
            </a:r>
            <a:endParaRPr lang="pt-BR" sz="1500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148064" y="5301208"/>
            <a:ext cx="57606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 smtClean="0"/>
              <a:t>Não</a:t>
            </a:r>
            <a:endParaRPr lang="pt-BR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67</Words>
  <Application>Microsoft Office PowerPoint</Application>
  <PresentationFormat>Apresentação na tela (4:3)</PresentationFormat>
  <Paragraphs>19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na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</dc:creator>
  <cp:lastModifiedBy>na</cp:lastModifiedBy>
  <cp:revision>18</cp:revision>
  <dcterms:created xsi:type="dcterms:W3CDTF">2011-03-17T18:45:40Z</dcterms:created>
  <dcterms:modified xsi:type="dcterms:W3CDTF">2011-04-06T12:22:34Z</dcterms:modified>
</cp:coreProperties>
</file>