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7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38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46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3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30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0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46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57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51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F8BE-6BCA-4B0E-B3C6-FC9CBB9737BF}" type="datetimeFigureOut">
              <a:rPr lang="de-DE" smtClean="0"/>
              <a:t>19.10.2015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C5CB-C561-4066-A0D6-43250E7354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9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DevOps setup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719"/>
          </a:xfrm>
        </p:spPr>
        <p:txBody>
          <a:bodyPr/>
          <a:lstStyle/>
          <a:p>
            <a:r>
              <a:rPr lang="de-DE" dirty="0" smtClean="0"/>
              <a:t>Created GitHub organization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1" y="1295088"/>
            <a:ext cx="7990780" cy="52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182246"/>
            <a:ext cx="10515600" cy="856846"/>
          </a:xfrm>
        </p:spPr>
        <p:txBody>
          <a:bodyPr/>
          <a:lstStyle/>
          <a:p>
            <a:r>
              <a:rPr lang="de-DE" dirty="0" smtClean="0"/>
              <a:t>Created VSO Team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99" y="1039092"/>
            <a:ext cx="10066667" cy="5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6884" y="140682"/>
            <a:ext cx="10515600" cy="831907"/>
          </a:xfrm>
        </p:spPr>
        <p:txBody>
          <a:bodyPr/>
          <a:lstStyle/>
          <a:p>
            <a:r>
              <a:rPr lang="de-DE" dirty="0" smtClean="0"/>
              <a:t>Created Slack site and hooked </a:t>
            </a:r>
            <a:r>
              <a:rPr lang="de-DE" smtClean="0"/>
              <a:t>up 3rd party 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06" y="1202267"/>
            <a:ext cx="8560142" cy="53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DevOps setup</vt:lpstr>
      <vt:lpstr>Created GitHub organization</vt:lpstr>
      <vt:lpstr>Created VSO Team</vt:lpstr>
      <vt:lpstr>Created Slack site and hooked up 3rd party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setup</dc:title>
  <dc:creator>Christian Geuer-Pollmann</dc:creator>
  <cp:lastModifiedBy>Christian Geuer-Pollmann</cp:lastModifiedBy>
  <cp:revision>1</cp:revision>
  <dcterms:created xsi:type="dcterms:W3CDTF">2015-10-19T18:49:25Z</dcterms:created>
  <dcterms:modified xsi:type="dcterms:W3CDTF">2015-10-19T18:54:11Z</dcterms:modified>
</cp:coreProperties>
</file>