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38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6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3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30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0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6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57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51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F8BE-6BCA-4B0E-B3C6-FC9CBB9737BF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DevOps setup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r>
              <a:rPr lang="de-DE" dirty="0" smtClean="0"/>
              <a:t>Created GitHub organization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064162"/>
            <a:ext cx="9190896" cy="57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182246"/>
            <a:ext cx="10515600" cy="856846"/>
          </a:xfrm>
        </p:spPr>
        <p:txBody>
          <a:bodyPr/>
          <a:lstStyle/>
          <a:p>
            <a:r>
              <a:rPr lang="de-DE" dirty="0" smtClean="0"/>
              <a:t>Created VSO Team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99" y="1039092"/>
            <a:ext cx="10066667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884" y="140682"/>
            <a:ext cx="10515600" cy="831907"/>
          </a:xfrm>
        </p:spPr>
        <p:txBody>
          <a:bodyPr/>
          <a:lstStyle/>
          <a:p>
            <a:r>
              <a:rPr lang="de-DE" dirty="0" smtClean="0"/>
              <a:t>Created Slack site and hooked </a:t>
            </a:r>
            <a:r>
              <a:rPr lang="de-DE" smtClean="0"/>
              <a:t>up 3rd party 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06" y="1202267"/>
            <a:ext cx="8560142" cy="53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900"/>
          </a:xfrm>
        </p:spPr>
        <p:txBody>
          <a:bodyPr>
            <a:normAutofit fontScale="90000"/>
          </a:bodyPr>
          <a:lstStyle/>
          <a:p>
            <a:r>
              <a:rPr lang="de-DE" smtClean="0"/>
              <a:t>Example: Hook VSO to Slack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03" y="869912"/>
            <a:ext cx="8436597" cy="5817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1" y="5175623"/>
            <a:ext cx="5978359" cy="10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0" y="183886"/>
            <a:ext cx="10657143" cy="6390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80160" y="5569527"/>
            <a:ext cx="9177251" cy="6899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2061555" y="431627"/>
            <a:ext cx="897775" cy="5326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7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36" y="112884"/>
            <a:ext cx="9608127" cy="682637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776450" y="365125"/>
            <a:ext cx="897775" cy="5326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928553" y="5569527"/>
            <a:ext cx="8528858" cy="9809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43" y="190905"/>
            <a:ext cx="9685714" cy="6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setup</vt:lpstr>
      <vt:lpstr>Created GitHub organization</vt:lpstr>
      <vt:lpstr>Created VSO Team</vt:lpstr>
      <vt:lpstr>Created Slack site and hooked up 3rd party </vt:lpstr>
      <vt:lpstr>Example: Hook VSO to Slack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setup</dc:title>
  <dc:creator>Christian Geuer-Pollmann</dc:creator>
  <cp:lastModifiedBy>Christian Geuer-Pollmann</cp:lastModifiedBy>
  <cp:revision>7</cp:revision>
  <dcterms:created xsi:type="dcterms:W3CDTF">2015-10-19T18:49:25Z</dcterms:created>
  <dcterms:modified xsi:type="dcterms:W3CDTF">2015-10-20T22:51:47Z</dcterms:modified>
</cp:coreProperties>
</file>