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7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38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6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3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30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0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46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57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51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9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DevOps setup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DevOps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setup</dc:title>
  <dc:creator>Christian Geuer-Pollmann</dc:creator>
  <cp:lastModifiedBy>Christian Geuer-Pollmann</cp:lastModifiedBy>
  <cp:revision>5</cp:revision>
  <dcterms:created xsi:type="dcterms:W3CDTF">2015-10-19T18:49:25Z</dcterms:created>
  <dcterms:modified xsi:type="dcterms:W3CDTF">2015-10-19T21:19:23Z</dcterms:modified>
</cp:coreProperties>
</file>