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39:55.211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3CEA50C0-9D21-41DE-9DB7-A7CF2405D4DB}" emma:medium="tactile" emma:mode="ink">
          <msink:context xmlns:msink="http://schemas.microsoft.com/ink/2010/main" type="inkDrawing" rotatedBoundingBox="5835,7199 12388,4291 12768,5148 6216,8057" semanticType="callout" shapeName="Other">
            <msink:sourceLink direction="with" ref="{1AAA7BE0-68EC-4847-B8B4-BFCF29D09ED6}"/>
          </msink:context>
        </emma:interpretation>
      </emma:emma>
    </inkml:annotationXML>
    <inkml:trace contextRef="#ctx0" brushRef="#br0">-12 3142 683 0,'0'0'102'0,"0"0"-35"15,0 0 30-15,0 0-16 16,0 0-47-16,0 0-25 16,0 0 31-16,0-17 26 15,0 13-16-15,0 2-9 16,0-4-8-16,0-1-15 15,0-1-5-15,0-4-5 16,7 0-1-16,4-1-2 16,0 0 2-16,-7-5-5 15,11 2 3-15,0 1 2 16,-4-6-4-16,0-2-2 16,8 0-1-16,3-1 0 15,-7-1 2-15,4-2-1 16,3-1 0-16,0 5-1 0,1-4 0 15,-1-2 4-15,0 2-4 16,8-2 1-16,-8 1 2 16,4 0-2-16,-3 1 3 15,3 0-1-15,-4 2-1 16,0-2 5-16,4-3-4 16,-3 0-2-16,7 2 0 15,-1-3-1-15,-3 4 0 16,-3 0 1-16,-1-2 0 15,0 2-1-15,1 2 0 16,-1-3 0-16,4 0 0 16,-4 1 0-16,4-2 1 0,4 2-1 15,-7 0 0-15,3-1 0 16,-4-1 0-16,4 1-1 16,0-3 1-16,-4 4 0 15,1 0 1-15,-1 2-2 16,-3 1 2-16,3-3-2 15,0 3 1-15,1 1 0 16,6-1 0-16,5 0 0 16,-8 0 0-16,4 1 0 15,-1-1 0-15,5 2 0 16,-8-1 0-16,7 0 0 16,1 3-1-16,3 1 1 15,-3-4 0-15,-1 2 0 0,4-2 1 16,4 1-2-16,0-2 1 15,-4-2-1-15,8 1 1 16,0-2 0-16,-4 3 0 16,3 4-1-16,-10 0 1 15,7 1-1-15,0 0 0 16,-4 1 1-16,7-1 0 16,-3 0 0-16,4-1 0 15,0 0 0-15,-4 1 0 16,3-3 0-16,-3 2 0 15,4 1 0-15,-8 3 0 16,-3-3 0-16,6 2 0 0,1 0 0 16,-7-4 0-1,3 0 0-15,11 2 0 0,-10 0 1 16,6 1-2-16,-3-4 1 16,4-2 0-16,-4 6 1 15,3-1 0-15,-6 2-2 16,10-1 0-16,-3 3 1 15,-1-3 0-15,1 3 1 16,0 1-1-16,-1-3 0 16,1 2-2-16,7-2 2 15,4 0 0-15,-4-2 0 16,4 4-2-16,0-5 2 16,-1 3 0-16,5 2 0 15,-4-2 0-15,0 0 0 16,-1-2 0-16,1 2 0 0,-4 0 0 15,4 1 0-15,-4 0 1 16,4 0-1-16,-4-3 0 16,-4 3-1-16,-3 1 1 15,7 2 0-15,-7-3 0 16,-1 5 0-16,1-1 0 16,-4 1 0-16,4 1 0 15,-1-1 0-15,8 0 0 16,1-1 1-16,2 1-1 15,-6-1 0-15,10-2 0 16,-3 2-2-16,0 0 4 16,0 1-2-16,-1-1 0 0,9 0 1 15,-8 0-2-15,-1 4 1 16,-3-3-1-16,-7 5 1 16,-4-4 1-16,-4 5 5 15,4-4-5-15,-7-1 3 16,7 3 1-16,-4-2-4 15,4 1 2-15,-4 3-3 16,0-2 2-16,-3 2-4 16,-1-2 2-16,-7 6 0 15,8-6 2-15,-5 6-2 16,1-3 3-16,4-4-1 16,-8 8-2-16,3-4 1 15,-6-3 1-15,-1 6 0 0,0-2-2 16,1-5 2-1,-1 7-1-15,8-5 1 0,-4 2-1 16,4 0 0-16,-8 3-1 16,0-1 0-16,-3 2 0 15,-8-1 0-15,0 1 0 16,0 0 0-16,1-4 0 16,-1 4-1-16,4 0 2 15,7-4-1-15,4 0 0 16,0 0 0-16,4 0 0 15,-8 3 0-15,0-1 0 16,-7 1-1-16,-4 1-2 0,1-3-6 16,3 3 3-1,-1-2 2-15,-6 0 2 0,3 2-1 16,-7 0-4-16,3 0 5 16,-7 0-4-16,4-2-5 15,-4 2-3-15,7-2-16 16,5 2-12-16,-1-1-11 15,0-3-37-15,-11 3-93 16,4-5-229-16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28.314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5A76E3D7-8082-4980-8717-2633B6281669}" emma:medium="tactile" emma:mode="ink">
          <msink:context xmlns:msink="http://schemas.microsoft.com/ink/2010/main" type="inkDrawing" rotatedBoundingBox="6053,11183 6077,11683 6061,11684 6037,11184" semanticType="callout" shapeName="Other"/>
        </emma:interpretation>
      </emma:emma>
    </inkml:annotationXML>
    <inkml:trace contextRef="#ctx0" brushRef="#br0">0 0 331 0,'0'0'185'0,"0"0"-104"16,0 0 37-16,0 0-12 15,0 0-33-15,0 0-21 0,0 0 12 16,0 0-9-16,0 0-21 15,0 0-4-15,0 0 5 16,0 0 3-16,0 0-8 16,0 0-12-16,0 0-10 15,0 0-1-15,0 0-1 16,0 0-2-16,0 0-4 16,0 0-1-16,0 0 1 15,0 0 0-15,0 0 0 16,0 0 8-16,0 4-3 0,0 3-3 15,0 1 0 1,0 1 0-16,0-1-1 0,0-1-1 16,0 1 0-16,0 1 0 15,0-3-1-15,0 3 1 16,7-1 0-16,-7 4 3 16,0-5-3-16,0 2-2 15,0-1 2-15,0 0 0 16,4 4-1-16,-4 0 1 15,7-2 0-15,-7 2 2 16,0-3-4-16,4-1 3 16,-4 0-2-16,0-1 0 15,0 5 1-15,0-3 1 16,0 3 1-16,0-4 0 0,0 4-2 16,0 0 0-16,0-5 0 15,0 4-1-15,0-2 1 16,0-1 1-16,0 1-1 15,0 2 0-15,0 0-1 16,0-3 1-16,0 1 0 16,0-2 0-16,0 1 1 15,0 0 1-15,0-1-2 16,0-1-1-16,0 2 0 16,0-1 1-16,0 1 0 15,0 4 0-15,0-5 0 16,0 6 1-16,0-6 0 15,0 1 0-15,0-1-1 0,0-2 0 16,0-1 0 0,0 1 0-16,0 1 0 0,0-1 1 15,0-1-1-15,0-1-1 16,0-1 0-16,0-2-6 16,0 0-6-16,0 0-10 15,0 0-13-15,0 0-42 16,0 0-107-16,0 0-190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29.661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58E3B79D-7CEF-4F46-A646-75EC5BA9E133}" emma:medium="tactile" emma:mode="ink">
          <msink:context xmlns:msink="http://schemas.microsoft.com/ink/2010/main" type="inkDrawing" rotatedBoundingBox="6061,11200 6611,11389 6597,11428 6048,11239" semanticType="callout" shapeName="Other"/>
        </emma:interpretation>
      </emma:emma>
    </inkml:annotationXML>
    <inkml:trace contextRef="#ctx0" brushRef="#br0">-6 0 257 0,'0'0'125'16,"0"0"-59"-16,0 0-42 15,0 0-8-15,0 0-14 16,0 0-2-16,0 0 0 15,-4 0 0-15,4 0 0 0,0 0 8 16,0 0 23-16,0 0 59 16,0 0 13-16,0 0-16 15,0 0-16-15,0 0-23 16,0 0-13-16,0 0-14 16,0 0-10-16,0 0 2 15,0 0-6-15,0 0-2 16,0 0-5-16,0 0-5 15,0 0 5-15,4 0 5 16,3 0 2-16,5 0 4 16,-9 0 12-16,5 0-18 15,3 0 4-15,-4 0-5 16,4 0 0-16,1 0 6 16,-9 0-3-16,9 0 0 0,-5 0 1 15,4 0-6-15,-7 3 4 16,3-1-2-16,4 1-2 15,-7 0 4-15,4-3-1 16,-5 5-1-16,5-5 1 16,-4 4-4-16,3-4 1 15,-3 3-1-15,7-3-1 16,-4 4 2-16,4-3 0 16,-7 3-1-16,11-1 3 15,-4-3-2-15,-7 5 3 16,7-5-1-16,0 4-3 15,-3-1 1-15,3 1 0 16,-7-3 0-16,3 3 5 0,4 1-4 16,-7-2 0-16,7 0 1 15,0 2-3-15,0-1 3 16,-3 3 2-16,3-6-1 16,0 3 1-16,-7 3-6 15,3-3 2-15,4 0-1 16,-3-1 0-16,3-1 3 15,-7 1-3-15,7 2 1 16,-4-1 0-16,5-1 0 16,-9 1-1-16,8 0-1 0,-3-4 0 15,-4 4 1 1,3 0-1-16,-3 0 1 0,3-4-2 16,4 7 3-1,1-2-1-15,-1-2 3 0,-8 1-4 16,9 1 2-16,-5-1-1 15,-3-4 1-15,3 3-2 16,-7-3 2-16,8 0-2 16,-8 0 0-16,0 0-1 15,0 0-7-15,0 0-9 16,0 0-1-16,0 0-8 16,0 0-24-16,0 0-53 15,0 0-147-15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39:57.070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1AAA7BE0-68EC-4847-B8B4-BFCF29D09ED6}" emma:medium="tactile" emma:mode="ink">
          <msink:context xmlns:msink="http://schemas.microsoft.com/ink/2010/main" type="inkDrawing" rotatedBoundingBox="12679,4589 12704,5361 12253,5375 12228,4604" shapeName="Other">
            <msink:destinationLink direction="with" ref="{3CEA50C0-9D21-41DE-9DB7-A7CF2405D4DB}"/>
          </msink:context>
        </emma:interpretation>
      </emma:emma>
    </inkml:annotationXML>
    <inkml:trace contextRef="#ctx0" brushRef="#br0">3 0 514 0,'0'0'258'16,"0"0"-179"-16,0 0 69 15,0 0-44-15,0 0-33 16,0 0-35-16,0 0-21 0,-3 5-2 15,3-3-9-15,0-1-3 16,0 3 6-16,3-1 8 16,12 2 2-16,-4-1 0 15,0 4-5-15,1-1 2 16,-1-2-5-16,4 3 1 16,-4-1 0-16,0 2-2 15,0-2-1-15,8 1-1 16,-8 1-3-16,0-3 4 15,0 3-3-15,0-1 0 0,8 1 1 16,-8-1-3-16,4-1 2 16,-4 3 0-16,8-1-3 15,-8 0 0-15,0 2-1 16,0-3 1-16,0 1 1 16,1-1-2-16,-9-1 2 15,8 1-1-15,1-1 0 16,3 0 1-16,-4-2-1 15,-8-1 0-15,5 1 0 16,3 0-1-16,-7-2 2 16,7 3-2-16,-4-2 1 15,5-2 0-15,-9 3-1 16,8 0 0-16,-3-3 2 16,-4 2-2-16,3 0 0 15,-7-3-1-15,4 2-1 0,-4-3 2 16,7 3-1-16,-7-2 1 15,0-1 0-15,0 3-1 16,0-2 1-16,0 1 1 16,0-2 0-16,4 1 0 15,-4-1-1-15,0 0 0 16,0 0 0-16,0 0 1 16,0 0 0-16,0 0 0 15,0 0 0-15,0 0 2 16,0 0-2-16,0 0-1 15,0 0-2-15,0 4-1 16,0-3 1-16,0-1 0 0,0 0-1 16,0 2 2-16,0 2 1 15,0 1 4-15,0 2 3 16,-4-1-3-16,-3 2-1 16,3 1-1-16,-7 1-2 15,3 1 1-15,-3 1-1 16,8 1 0-16,-9-1 2 15,1 2 0-15,4-5 0 16,-4 2-2-16,7-3 0 16,-4 1 1-16,5-1-1 15,-8 4 1-15,3-3 0 16,-3 1-1-16,0-2 0 16,3 1 0-16,-3-3 1 15,0 3-2-15,7-1 1 16,-7 4 0-16,4-2 1 0,3 0 0 15,-7 1-1-15,0-2 0 16,3 2 1-16,-3 0-2 16,0 2 1-16,7-3 0 15,-7 0 1-15,4-2 0 16,3 3-1-16,-4-5 0 16,1 1-1-16,3-1 1 15,-3 3 0-15,7 0 0 16,-4-1-1-16,-3 3 0 15,3-3 1-15,-7 0 0 0,11 3 1 16,-8-3-1-16,5 0 1 16,3-3-1-16,-8-1 0 15,8-4 0-15,-4 0-4 16,4 0-5-16,0 0-11 16,0 0-7-16,0 0-7 15,0 0-11-15,0 0-7 16,0 0-54-16,0-2-135 15,0-5-675-15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05.452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69802C79-E5A5-497A-82C4-D78D3B1CBA03}" emma:medium="tactile" emma:mode="ink">
          <msink:context xmlns:msink="http://schemas.microsoft.com/ink/2010/main" type="inkDrawing" rotatedBoundingBox="21913,4091 26909,7041 26325,8029 21330,5079" semanticType="callout" shapeName="Other"/>
        </emma:interpretation>
      </emma:emma>
    </inkml:annotationXML>
    <inkml:trace contextRef="#ctx0" brushRef="#br0">0 16 137 0,'0'0'335'15,"0"0"-313"-15,0 0-9 16,0 0 55-16,0 0 29 15,0 0-25-15,15 1-20 16,-15-1-2-16,0 0-21 16,0 0-2-16,0 0 14 15,0 0-13-15,0 0-19 16,7 0-5-16,-7 0 1 16,7 0-2-16,-7 0 0 15,0 0 12-15,4 0 12 16,-4 0-3-16,0 0 2 15,0 0-10-15,8 0-8 16,-5 0 0-16,8 0 2 0,1 0 8 16,6 0 2-16,-3 0-8 15,4 0 6-15,3 0-3 16,-7 0-8-16,4 0-1 16,3 0-3-16,-4 0-2 15,5 0 6-15,3-5-4 16,-4 5 0-16,0-3 3 15,1 2-1-15,-5-3 1 16,5 4-6-16,-5 0 1 16,5 0 2-16,3 0-2 15,3 0 2-15,5 0 0 16,-1-1-2-16,1 1 4 16,7-2-5-16,-8 0 0 0,1 2 3 15,-4 0-3-15,3 0 0 16,-7 0 3-16,4 0-3 15,-8 0 0-15,4 0 1 16,4 0-1-16,0 0 1 16,3 2 0-16,1 1-1 15,-1 2 4-15,1-2-4 16,7 1 3-16,-4 1-2 16,-4-2 0-16,5 2 3 15,-5 1-4-15,1-5 1 16,-1 6 0-16,4-2 2 15,12-2 2-15,-5 2-2 0,5-1 2 16,-5 3 0 0,5-2-3-16,-5 2-2 0,-6-2 0 15,-5 2 0-15,4-2-1 16,-3 1 1-16,3-1 0 16,4-1 1-16,-8 2-1 15,8 0 2-15,4-1-1 16,-8-2 0-16,12 5-2 15,-1 1 1-15,4-2 0 16,-4 4 1-16,1 0-1 16,-1-1 0-16,-7 0 0 15,0 0 0-15,-4 5-1 0,-3-3 1 16,-1 0 0 0,1 6 0-16,-5 0 1 0,5-2-1 15,-4-1 0-15,3 0 0 16,1 1 1-16,-5-2-1 15,5 1 0-15,-1 0 0 16,1-1 0-16,-8 2 0 16,4-2-1-16,-1 2 1 15,-3 0 0-15,4 0 0 16,-4 3 0-16,4-2 1 16,4-2-1-16,-1 2 1 15,-3 0-2-15,3 0 2 16,-7-4-1-16,4 4 0 15,0 2-1-15,-4-3 0 16,4 3 1-16,-4 1 0 0,7-1 0 16,4-2 0-16,-11 2 1 15,8-3-1-15,-1 3-1 16,-3-2 0-16,-4 2-1 16,0-2 2-16,-3 3-3 15,3-1 4-15,-4-3-1 16,8 0 0-16,-4 3 3 15,-4-2-3-15,4-2 0 16,-4 0 0-16,1-2-1 16,-1 6 2-16,0-3-1 15,-7 0 0-15,8 1 0 16,3 2 0-16,-4-2-1 0,0 1 1 16,1 3 1-16,-1-1-1 15,0 0 1-15,1 2-1 16,-1 0-2-16,-3 0 2 15,3 2-1-15,0 0 1 16,-7 0 0-16,7 1-1 16,1 1 1-16,-1-1 0 15,4-2 0-15,-11-2 1 16,7 2-1-16,-3 0-1 16,-4 0 0-16,-4 1 1 15,8 0-1-15,-8 1 1 16,0-1 0-16,0-1-1 15,4 1 1-15,0 3 0 0,-4 0-1 16,4-3 3 0,-4 1-2-16,8-1 0 0,-8 3 1 15,4-2-2-15,3 3 0 16,-7-1 0-16,4 3-1 16,-3-1 2-16,6 0 2 15,1 1-2-15,-4 2 0 16,3-2 1-16,-3 5 0 15,4-3-1-15,-8-2 0 16,4 3-1-16,3-3 1 16,-6-1-1-16,-1-1 1 15,0 0-1-15,0 4 2 16,0-5-1-16,0 0 0 16,-3 0 2-16,3-3 0 0,0 1-2 15,4-2 1-15,-4 1 2 16,0-1-3-16,8-4 0 15,-8 2 1-15,-7 0 0 16,7-1-2-16,0 0 1 16,-3-1 0-16,3 0 1 15,0 6 0-15,-4-6 0 16,-3 1 1-16,4-3 0 16,-5-2-1-16,5 2 2 15,-5-2-2-15,5-3 1 16,-4 3-2-16,3 1 0 15,-3-3 1-15,3 2 0 16,-3-3 1-16,3 8-2 0,-3-6 0 16,3 3 0-1,-3 1 0-15,4-4 0 0,-5 5 1 16,5-7 0-16,-4-4 1 16,-4-3-1-16,7-1-1 15,-7-1-4-15,4-3-21 16,-4 0-22-16,0 0-28 15,0 0-85-15,0-3-477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06.967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6EDB00D5-10D0-4109-8F5D-696789B83C99}" emma:medium="tactile" emma:mode="ink">
          <msink:context xmlns:msink="http://schemas.microsoft.com/ink/2010/main" type="inkDrawing" rotatedBoundingBox="25904,7771 26740,7508 26873,7929 26036,8192" semanticType="callout" shapeName="Other"/>
        </emma:interpretation>
      </emma:emma>
    </inkml:annotationXML>
    <inkml:trace contextRef="#ctx0" brushRef="#br0">-1 100 756 0,'0'0'48'0,"0"0"-11"15,0 0 73-15,0 0 7 16,0 0-58-16,0 0-21 15,0 0-2-15,0 0-7 16,0 0-13-16,0 0-1 16,0 0-5-16,0 0 6 15,0 5 1-15,11 1-7 16,-7 6-2-16,15 0-3 0,-8 0 1 16,0 0 2-1,4 1-4-15,-4 1 3 0,0-2-5 16,8 1-2-16,-15-1 3 15,14 4-1-15,-7-5-1 16,1 1 4-16,-1 0-5 16,0 3 3-16,7-1-3 15,-3 0 0-15,4-5 0 16,-4 2 1-16,3-1-1 16,-6-3 3-16,-1 2-2 15,0-3 1-15,-4-1-2 16,-3 2-3-16,-4-2 3 15,8 2 1-15,-5-4-1 16,5-1 2-16,-8 1-1 16,3 1 0-16,5 0-1 0,-8 0 1 15,4 1-1-15,-4-2 0 16,7 1 0-16,-7-4-1 16,4 3 3-16,-4-1-2 15,0-2 0-15,7 2 1 16,-7-2-1-16,0 0 0 15,4 0 0-15,-4 0-3 16,7 5-1-16,-3-5 1 16,-4 0 1-16,7 0 2 15,-7 0 2-15,12 0 1 0,-9 0 0 16,9-5 8 0,6-6-11-16,-3-1 0 0,4 1 0 15,-1-1-4-15,-3-2 2 16,4 1-2-16,-4-4 3 15,3 1 0-15,-3 5 2 16,-4-6-2-16,8 1 2 16,-4-4 0-16,0 4 0 15,-1-3-1-15,5 3 1 16,-8 1-2-16,4 2 2 16,-4-3-1-16,8 8 0 15,-8-4 0-15,0 3 0 16,4 1-2-16,-4-2 2 0,8-2 1 15,-1 4-1-15,-6-4 0 16,3-4 1-16,-4 3 0 16,7-2 0-16,-7 3-1 15,1 2 0-15,-9 0 1 16,5 8-1-16,-8 0 2 16,0-1-1-16,0 3-1 15,0 0 0-15,0 0-1 16,0 0-9-16,0 0-11 15,0-4-16-15,0 4-47 16,0-1-176-16,-8-1-417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09.292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C12D3DC-5DC6-454D-9D3F-350179A18D58}" emma:medium="tactile" emma:mode="ink">
          <msink:context xmlns:msink="http://schemas.microsoft.com/ink/2010/main" type="inkDrawing" rotatedBoundingBox="24763,13879 27454,10827 27992,11301 25301,14353" semanticType="callout" shapeName="Other"/>
        </emma:interpretation>
      </emma:emma>
    </inkml:annotationXML>
    <inkml:trace contextRef="#ctx0" brushRef="#br0">2462-1 775 0,'0'0'223'0,"0"0"-214"0,0 0-9 16,0 0 65-16,0 0-5 16,0 0-42-16,0 0-15 15,3 0 1-15,-3 0 3 16,0 9 32-16,0 5-2 15,0 10-12-15,0 3-15 16,0 1-2-16,-3 12-2 16,-9-1-2-16,5 5 1 15,-12 3-5-15,8 1 6 16,0-4 1-16,-4 3-1 0,-3-3-2 16,-5 4 2-16,8-5 0 15,-14 1 0-15,6-1-5 16,-7-4 2-16,8-2-3 15,0 2 1-15,-1 0 2 16,1-2-2-16,0 2 3 16,0 0-3-16,-1-2-1 15,-7 0 2-15,4-3 1 16,4 1-2-16,-8 2 0 16,8 2 1-16,-4 1-1 15,-4 3-1-15,0-3 0 16,4 3 0-16,4-3 0 15,0-4 0-15,-8 3 2 0,8-3-1 16,-8 4 2 0,8-5-1-16,-5 1-2 0,-2 3 5 15,3-3-2-15,-12 4 0 16,12-1 3-16,-7-4-2 16,3 1 1-16,4-4-1 15,-4-4-2-15,8 0 0 16,-8-5-1-16,4 9-1 15,-7-4 2-15,3-1-1 16,-4 2 0-16,1 2-1 16,-1-6 1-16,5 2 2 15,3 0-3-15,-4-3 1 0,0 1 3 16,-3 2-3 0,-1-3 0-16,1-1 1 0,-1 2-1 15,1-2 0-15,-1-3-1 16,-7 4 0-16,8 0 1 15,-1-5-1-15,1 1 0 16,3 0-1-16,4 0 2 16,4-1-2-16,-8 5 1 15,8-4 0-15,-8 4 1 16,4 0-1-16,-4 3 0 16,4-2 0-16,-4 2 1 15,4-3-2-15,-4 0 1 16,1-1 0-16,3-2 1 0,-4 2-1 15,4-4 0 1,3 1 0-16,-3 1-1 0,12-2 1 16,-5-4 0-16,-3 6 0 15,7-2 1-15,-4 1 0 16,4-2-1-16,-3 0 0 16,3 2 1-16,-4-4-1 15,8 0 0-15,0 0 0 16,0-1 0-16,-1-3 1 15,1 1-1-15,4-6 0 16,-4 5 1-16,7-7 0 16,-3 2-1-16,3-4 0 15,-4 2-1-15,8-5-1 16,0 0-13-16,0 0-7 0,0 0-12 16,0 0-15-16,0 0-32 15,-3 0-151-15</inkml:trace>
    <inkml:trace contextRef="#ctx0" brushRef="#br0" timeOffset="1305.1097">-5 2591 799 0,'0'0'37'0,"0"0"26"16,0 0 60-16,0 0-57 15,0 0-45-15,0 0-21 16,0 0 0-16,0 3 29 16,0 14 5-16,0-2 0 15,0 4-2-15,-8-2-4 16,4 3-10-16,4-1-7 15,-7 1-4-15,7-4-4 16,-4-1 2-16,4-2-4 16,-7 3 1-16,7-1 0 15,-4 2-1-15,-3 2 6 16,-4-3-3-16,3 3-4 0,4 1 2 16,-3-2-2-16,7 3 0 15,-4-4 0-15,4 4 1 16,-7-3 0-16,7-1-1 15,-4 2 0-15,4-6 0 16,0-1 0-16,0-1 0 16,0-3-1-16,0-5-2 15,0-1 1-15,0 1-2 16,0-3 4-16,0 0-1 16,0 3 2-16,0-3-1 15,0 0 0-15,0 0 1 16,0 4-1-16,0-4 0 0,0 2 1 15,0 1-1-15,0 1 0 16,0-1 0-16,0 2-1 16,0-2 4-16,0 6-1 15,-7-1 11-15,7-1-5 16,-4-2-2-16,4 2-6 16,0-7 0-16,0 4-1 15,0-4 2-15,0 1 1 16,0-1-2-16,0 0 2 15,0 3-3-15,0-3 1 16,0 0 0-16,0 4 0 16,0-1 1-16,0 0-1 15,0-3-2-15,0 2-2 16,0 2 4-16,0-1 1 16,11-1 1-16,-7 1 3 0,7 1-1 15,-4 1-1-15,5-1-2 16,-1-4 0-16,0 3 2 15,7-3-3-15,9 0 4 16,2 0 2-16,-3 0-1 16,4 0 0-16,4 0-2 15,-5-3-3-15,5-1 3 16,-1-1-3-16,1 1 0 16,-1-1 1-16,-3 2 1 15,-4-3-2-15,4 0 0 16,-4-1 0-16,4-1-1 15,-8 3 0-15,0-2-25 0,-10 3-24 16,-12 3-52 0,0 1-204-16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14.371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23C373B-76BC-482E-A359-DFB79ACA1DC7}" emma:medium="tactile" emma:mode="ink">
          <msink:context xmlns:msink="http://schemas.microsoft.com/ink/2010/main" type="inkDrawing" rotatedBoundingBox="13154,15578 19488,15527 19488,15644 13155,15694" shapeName="Other">
            <msink:destinationLink direction="with" ref="{9BFD7146-80A6-44E2-9A8C-1277BE855BD3}"/>
            <msink:destinationLink direction="with" ref="{09075F42-79DE-4D04-9E2A-EBF624096F69}"/>
          </msink:context>
        </emma:interpretation>
      </emma:emma>
    </inkml:annotationXML>
    <inkml:trace contextRef="#ctx0" brushRef="#br0">6328 1 137 0,'0'0'509'0,"0"0"-433"16,0 0-18-16,0 0 4 16,0 0-19-16,0 0-5 15,0 0 23-15,0 3 2 16,0-3-11-16,0 0-8 16,0 0-6-16,0 0-4 0,0 0-10 15,0 0-12-15,0 0-5 16,-8 2-6-16,-7 1 9 15,-3 1-4-15,-4 1-1 16,-4 2-1-16,-4-4-2 16,-4 2 2-16,1 2 3 15,-8-2-3-15,4 2 6 16,-12-5 2-16,5 1-7 16,-1 0 0-16,0 1 3 15,1-3-2-15,-1 3-2 0,0-1-3 16,-7-3-1-1,0 4 5-15,8-4-2 0,-9 5 1 16,5-2 0 0,-8-3-2-16,-3 3 3 0,10 2-3 15,-14-1 1-15,7-4-3 16,4 3 1-16,-4 2 0 16,-7-1-1-16,4 1 0 15,-8 1 1-15,-8-2 1 16,-3 1-2-16,4-5 0 15,-4 3 2-15,-8-3-2 16,8 0 0-16,-15 0 0 16,11 0 0-16,-11 0 0 15,4 0 0-15,-1 0 0 16,1 0 3-16,-8 0-5 16,1 0 2-16,6 0 0 15,5 0 3-15,-5 0-3 0,-6 0 1 16,-5 5-1-16,-3-5 0 15,4 0 1-15,-8 0-1 16,7 0 0-16,1 0 5 16,3 0-5-16,4 0 2 15,0 0 0-15,-4 0-2 16,8 0 2-16,-4-5-2 16,11 5 0-16,0 0 1 15,4 0 0-15,0 0-1 16,0 0 0-16,-4 0 2 15,4 0-2-15,0-3 1 16,-1-2 0-16,-2 1-2 0,2 1 1 16,-6-2 0-16,7 5 1 15,0 0 0-15,3 0 0 16,-3 0 2-16,4-3-3 16,3 3 0-16,0 0 0 15,12-4 0-15,-5 4 1 16,12 0 1-16,4 0-1 15,3 0 2-15,-3 0 0 16,11 0 0-16,-4 0-3 16,4 0 4-16,-1 0-4 15,12 0 1-15,-3 0-1 16,3 0 0-16,3 0 0 16,1 0 0-16,0 0 1 0,-4 0-1 15,11 0 0-15,-4 0 0 16,8 0 1-16,7 0-1 15,-3 0 0-15,7 0 1 16,0 0-1-16,0 0 0 16,0 0 1-16,0 0 0 15,0 0 3-15,0 0-4 16,0 0 0-16,0 0 1 16,-4 0 1-16,4 0-2 15,0 0 0-15,0 0 1 16,0 0-2-16,0 0 1 15,0 0-3-15,0 0-3 0,0 0-9 16,0 0-8 0,0 0-15-16,0-3-40 0,0 1-70 15,0-1-378-15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16.335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9BFD7146-80A6-44E2-9A8C-1277BE855BD3}" emma:medium="tactile" emma:mode="ink">
          <msink:context xmlns:msink="http://schemas.microsoft.com/ink/2010/main" type="inkDrawing" rotatedBoundingBox="13153,15725 13714,16141 13694,16169 13132,15752" semanticType="callout" shapeName="Other">
            <msink:sourceLink direction="with" ref="{823C373B-76BC-482E-A359-DFB79ACA1DC7}"/>
          </msink:context>
        </emma:interpretation>
      </emma:emma>
    </inkml:annotationXML>
    <inkml:trace contextRef="#ctx0" brushRef="#br0">-5 15 270 0,'0'0'138'0,"0"0"-123"16,0 0 106-16,0 0 12 15,0 0-42-15,0 0-12 16,11-15 6-16,-11 15-7 16,0 0-33-16,0 0-17 15,0 0 0-15,0 0 3 16,0 0 1-16,0 0 2 15,0 0-1-15,0 0-9 16,0 0-11-16,0 0 2 16,0 0-9-16,0 0-2 15,0 0-4-15,4 0-5 16,-4 0 0-16,7 0-4 16,-3 0 9-16,7 0 9 15,-4 8-4-15,4-1 0 0,1 5 1 16,-1-1-5-16,0 3 7 15,0 2-1-15,8 2-4 16,-4-4 7-16,3 2-6 16,-3-2 6-16,4-1 3 15,3-1-4-15,-7 4 3 16,4-2-3-16,3-1-4 16,0 2 2-16,0 2-1 15,1-2 1-15,-1-3-2 16,-3 4-4-16,-4-8 3 0,3 4-3 15,-3 0 0 1,4 0 3-16,-1-1-4 0,-3-2 2 16,-4-1 0-16,1-1-1 15,-1 1 1-15,-4-4-2 16,-3 1 0-16,3 2 1 16,-3-2-1-16,3 1 0 15,5 3-7-15,-1-4-7 16,-7 2-4-16,3-3-16 15,-3 0-25-15,-4-4-44 16,0 0-197-16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21.526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9075F42-79DE-4D04-9E2A-EBF624096F69}" emma:medium="tactile" emma:mode="ink">
          <msink:context xmlns:msink="http://schemas.microsoft.com/ink/2010/main" type="inkDrawing" rotatedBoundingBox="13148,15664 13675,15223 13699,15252 13172,15693" semanticType="callout" shapeName="Other">
            <msink:sourceLink direction="with" ref="{823C373B-76BC-482E-A359-DFB79ACA1DC7}"/>
          </msink:context>
        </emma:interpretation>
      </emma:emma>
    </inkml:annotationXML>
    <inkml:trace contextRef="#ctx0" brushRef="#br0">0 448 116 0,'0'0'285'16,"0"0"-229"-16,0 0 9 15,0 0-25-15,0 0-3 16,0 0 4-16,0 0-4 16,0 0-19-16,0 0-9 15,0 0 12-15,0 0 2 16,0 0-8-16,0 0-13 0,0 0 1 15,0 0 4-15,0 0 5 16,0 0 23-16,0 0 12 16,0 0-12-16,0 0 3 15,0 0 7-15,0 0-10 16,0 0-13-16,0 0-11 16,0 0 2-16,0 0-4 15,0 0-5-15,0 0 0 16,0 0-2-16,0 0-2 15,7 0 1-15,-7 0 0 16,0 0-1-16,0 0 0 0,0-5 2 16,0 2-4-16,4-1 2 15,-4 0 0-15,0 0 0 16,7 1 0-16,-7-1 0 16,4-1 0-16,-4 2 0 15,0-1-1-15,8 3 1 16,-8-3 0-16,3 1 0 15,-3 0 0-15,8-2 0 16,-8 1 0-16,4-1 0 16,3-2-1-16,-3 2-1 15,3-1 2-15,1 1 0 16,-5 1 3-16,5 1-4 16,-5-2 1-16,-3 5 0 15,8-7 1-15,-4 7-1 0,3-5 0 16,-3-2 1-16,3 2 1 15,-3 1 0-15,7-4 0 16,-3 1-1-16,3 2-1 16,-8-5 3-16,9 1 3 15,-5 5 1-15,-3-3-3 16,-4 2 5-16,7-2-6 16,-3 2-2-16,3-2 4 15,-3 2-5-15,7 1 1 16,-3-4-1-16,-5 0 2 15,9 1-1-15,-5 2-1 16,0 1 0-16,-3 1 5 0,7-2-5 16,-3-1 4-16,-5 2-4 15,5-1 0-15,3-2 0 16,0 2 2-16,-7-4-2 16,7 6 5-16,-3-4 1 15,-5 2 1-15,5 2-2 16,-5-2-3-16,-3 1 2 15,8-3-4-15,-4 2 2 16,7-2-3-16,-4 2 1 16,-3 0 0-16,3 2 0 15,5 0 1-15,-9-4 0 16,5 5-1-16,-8-2 2 16,7-2-1-16,-3 4-1 0,3-1 0 15,-3-1 0 1,7-4 1-16,-3 0 0 0,3 1 0 15,0 3 0-15,-7-1-1 16,3 0 2-16,-3 2-1 16,3-1 3-16,-7 1-2 15,4 2 0-15,3-3 1 16,-7 1-2-16,4-1 5 16,-4 3-3-16,8-3-1 15,-5 4 0-15,-3-3-2 16,0 3 1-16,0 0-1 15,0-4 2-15,0 4-2 0,0 0 0 16,0 0-2 0,0 0 2-16,8 0-4 0,-8 0-6 15,0 0 2-15,0 0 4 16,0 0-24-16,0 0-56 16,0-1-140-16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2T05:40:26.252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E565EEDE-AD3A-404F-8E77-C8021C867E39}" emma:medium="tactile" emma:mode="ink">
          <msink:context xmlns:msink="http://schemas.microsoft.com/ink/2010/main" type="inkDrawing" rotatedBoundingBox="6114,11175 8368,13872 8241,13978 5987,11281" semanticType="callout" shapeName="Other"/>
        </emma:interpretation>
      </emma:emma>
    </inkml:annotationXML>
    <inkml:trace contextRef="#ctx0" brushRef="#br0">2-5 416 0,'0'0'213'16,"0"0"-156"-16,0-3 48 0,0 3-10 15,0 0-3-15,0 0-26 16,0 0-21-16,0 0-9 15,0 0 1-15,4 0-2 16,-4 0-5-16,0 0-7 16,0 0-12-16,0 0-4 15,0 0-2-15,0 0-2 16,0 0-1-16,0 3 0 16,0 9-1-16,7 0-1 15,-3 5 0-15,7-2 0 16,-3 4 0-16,3-2-2 15,0 3 2-15,0 0 0 16,0-1 1-16,1 1 0 16,-1 0 0-16,4-5 0 0,-4 6 2 15,7 3-2-15,-6-1 0 16,-1-2 2-16,7 2-3 16,-6-4 1-16,2 1 0 15,5 1 0-15,-8 2 1 16,12 0 0-16,-9-3 2 15,5 4-2-15,-4-1 0 16,3-2 3-16,5 2-2 16,-5-2 0-16,5-1-1 15,-8 3-2-15,7-4 3 16,0 5-2-16,1 0 6 16,3 0 4-16,-11 1-6 15,7-2 1-15,-4 1 1 0,-3 3-2 16,4-3-2-1,-4 0 1-15,3 3 1 0,-6-3 0 16,2-4 0-16,5 0-1 16,-8 0-2-16,8-1-2 15,-8 5 3-15,4-4-1 16,-4 4 1-16,8 0 2 16,-4-1-3-16,3 5 4 15,-3-3 1-15,-4-6-4 16,8 1-2-16,-8-1 2 15,8-3 0-15,-8 1-1 16,0 2 2-16,0-2-1 16,0 1 1-16,0 3-4 15,4-2 4-15,-4 1 1 0,8 0-3 16,-4 4 2-16,4-4-2 16,3 4 1-16,-4-1-2 15,-3 1 0-15,4 1 3 16,-4-2-3-16,7-4 4 15,-3 6-2-15,3 2-1 16,-3-4-2-16,3 7 1 16,0-7-1-16,1 4 2 15,-1 0-2-15,-7-3 2 16,7 0 1-16,0-4-3 16,-3 0 0-16,0 0 3 0,-4-1-3 15,3 1 3 1,-3 1-3-16,4-1 1 0,-4 2 1 15,7 3-2 1,0-1 0-16,-3 3 4 0,3-3-4 16,0 2 0-16,8-1 0 15,-7-1-1-15,-1-4 1 16,0 4-1-16,1-4 1 16,-1 0 0-16,0 1 1 15,1-3-1-15,-5 2 0 16,4-1 0-16,-7-2 0 15,4 2 1-15,3-3-1 16,-3 1 0-16,-4-2-1 0,3 4 1 16,5 2 0-16,-1-1 1 15,0-1-1-15,1 1 0 16,-1-5 0-16,-3 3 2 16,3-4-2-16,-7-1 0 15,3 2-1-15,-3-3 2 16,4-4-1-16,-4 4 2 15,-4 0-2-15,8-4 0 16,-8 4 0-16,0 0 1 16,7-4 1-16,-6 4-2 15,-1-3 0-15,0 1 0 16,-7-5 0-16,7 1 0 16,-4 3 0-16,-3-4 0 15,7 2 0-15,-3-4-1 0,-8-3-2 16,3 0-10-1,-3 0-3-15,0 0-3 0,0 0-14 16,0 0-7-16,0 0-3 16,0 0-11-16,0 2-12 15,0 1-45-15,0-3-254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30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1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3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3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39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51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46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0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02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74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21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A6F5-D472-483A-A7E1-B682BA38DCD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F277-ECFF-43AC-85D7-F34E184D6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2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21300" y="2705725"/>
            <a:ext cx="35493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Phases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of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every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meeting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134839" y="1349350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Beginning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 +</a:t>
            </a:r>
          </a:p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Smalltalk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057938" y="3167390"/>
            <a:ext cx="204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53161" y="5105047"/>
            <a:ext cx="1683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Visualized</a:t>
            </a:r>
            <a:endParaRPr lang="de-DE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434195" y="5105047"/>
            <a:ext cx="1636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Wrapup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 +</a:t>
            </a:r>
          </a:p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0253" y="2951946"/>
            <a:ext cx="26631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Postprocessing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 +</a:t>
            </a:r>
          </a:p>
          <a:p>
            <a:pPr algn="ctr"/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Retrospective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Freihand 19"/>
              <p14:cNvContentPartPr/>
              <p14:nvPr/>
            </p14:nvContentPartPr>
            <p14:xfrm>
              <a:off x="2242140" y="1769460"/>
              <a:ext cx="2316960" cy="1131480"/>
            </p14:xfrm>
          </p:contentPart>
        </mc:Choice>
        <mc:Fallback>
          <p:pic>
            <p:nvPicPr>
              <p:cNvPr id="20" name="Freihand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860" y="1738140"/>
                <a:ext cx="238248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Freihand 21"/>
              <p14:cNvContentPartPr/>
              <p14:nvPr/>
            </p14:nvContentPartPr>
            <p14:xfrm>
              <a:off x="4402500" y="1657500"/>
              <a:ext cx="166680" cy="276480"/>
            </p14:xfrm>
          </p:contentPart>
        </mc:Choice>
        <mc:Fallback>
          <p:pic>
            <p:nvPicPr>
              <p:cNvPr id="22" name="Freihand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9020" y="1624740"/>
                <a:ext cx="2372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Freihand 25"/>
              <p14:cNvContentPartPr/>
              <p14:nvPr/>
            </p14:nvContentPartPr>
            <p14:xfrm>
              <a:off x="7688220" y="1807260"/>
              <a:ext cx="1789920" cy="1082160"/>
            </p14:xfrm>
          </p:contentPart>
        </mc:Choice>
        <mc:Fallback>
          <p:pic>
            <p:nvPicPr>
              <p:cNvPr id="26" name="Freihand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5540" y="1773060"/>
                <a:ext cx="184752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Freihand 27"/>
              <p14:cNvContentPartPr/>
              <p14:nvPr/>
            </p14:nvContentPartPr>
            <p14:xfrm>
              <a:off x="9326580" y="2761620"/>
              <a:ext cx="318960" cy="158040"/>
            </p14:xfrm>
          </p:contentPart>
        </mc:Choice>
        <mc:Fallback>
          <p:pic>
            <p:nvPicPr>
              <p:cNvPr id="28" name="Freihand 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92020" y="2728140"/>
                <a:ext cx="389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Freihand 29"/>
              <p14:cNvContentPartPr/>
              <p14:nvPr/>
            </p14:nvContentPartPr>
            <p14:xfrm>
              <a:off x="8996820" y="3931260"/>
              <a:ext cx="923760" cy="1145880"/>
            </p14:xfrm>
          </p:contentPart>
        </mc:Choice>
        <mc:Fallback>
          <p:pic>
            <p:nvPicPr>
              <p:cNvPr id="30" name="Freihand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61180" y="3899580"/>
                <a:ext cx="993600" cy="12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Freihand 33"/>
              <p14:cNvContentPartPr/>
              <p14:nvPr/>
            </p14:nvContentPartPr>
            <p14:xfrm>
              <a:off x="4737660" y="5589780"/>
              <a:ext cx="2276280" cy="51120"/>
            </p14:xfrm>
          </p:contentPart>
        </mc:Choice>
        <mc:Fallback>
          <p:pic>
            <p:nvPicPr>
              <p:cNvPr id="34" name="Freihand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0220" y="5557380"/>
                <a:ext cx="23472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Freihand 36"/>
              <p14:cNvContentPartPr/>
              <p14:nvPr/>
            </p14:nvContentPartPr>
            <p14:xfrm>
              <a:off x="4729740" y="5665740"/>
              <a:ext cx="204840" cy="150120"/>
            </p14:xfrm>
          </p:contentPart>
        </mc:Choice>
        <mc:Fallback>
          <p:pic>
            <p:nvPicPr>
              <p:cNvPr id="37" name="Freihand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9140" y="5631180"/>
                <a:ext cx="270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Freihand 38"/>
              <p14:cNvContentPartPr/>
              <p14:nvPr/>
            </p14:nvContentPartPr>
            <p14:xfrm>
              <a:off x="4741260" y="5487180"/>
              <a:ext cx="186120" cy="161280"/>
            </p14:xfrm>
          </p:contentPart>
        </mc:Choice>
        <mc:Fallback>
          <p:pic>
            <p:nvPicPr>
              <p:cNvPr id="39" name="Freihand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11380" y="5454780"/>
                <a:ext cx="248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Freihand 40"/>
              <p14:cNvContentPartPr/>
              <p14:nvPr/>
            </p14:nvContentPartPr>
            <p14:xfrm>
              <a:off x="2195340" y="4030620"/>
              <a:ext cx="815760" cy="964800"/>
            </p14:xfrm>
          </p:contentPart>
        </mc:Choice>
        <mc:Fallback>
          <p:pic>
            <p:nvPicPr>
              <p:cNvPr id="41" name="Freihand 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2940" y="3996780"/>
                <a:ext cx="88668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Freihand 42"/>
              <p14:cNvContentPartPr/>
              <p14:nvPr/>
            </p14:nvContentPartPr>
            <p14:xfrm>
              <a:off x="2174820" y="4026300"/>
              <a:ext cx="8280" cy="180360"/>
            </p14:xfrm>
          </p:contentPart>
        </mc:Choice>
        <mc:Fallback>
          <p:pic>
            <p:nvPicPr>
              <p:cNvPr id="43" name="Freihand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40620" y="3992460"/>
                <a:ext cx="77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Freihand 44"/>
              <p14:cNvContentPartPr/>
              <p14:nvPr/>
            </p14:nvContentPartPr>
            <p14:xfrm>
              <a:off x="2180940" y="4046100"/>
              <a:ext cx="196560" cy="63000"/>
            </p14:xfrm>
          </p:contentPart>
        </mc:Choice>
        <mc:Fallback>
          <p:pic>
            <p:nvPicPr>
              <p:cNvPr id="45" name="Freihand 4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2500" y="4015500"/>
                <a:ext cx="2584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56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2</cp:revision>
  <dcterms:created xsi:type="dcterms:W3CDTF">2018-01-22T05:32:38Z</dcterms:created>
  <dcterms:modified xsi:type="dcterms:W3CDTF">2018-01-22T05:40:36Z</dcterms:modified>
</cp:coreProperties>
</file>