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2"/>
  </p:sldMasterIdLst>
  <p:sldIdLst>
    <p:sldId id="256" r:id="rId3"/>
  </p:sldIdLst>
  <p:sldSz cx="12192000" cy="6858000"/>
  <p:notesSz cx="6858000" cy="9144000"/>
  <p:defaultTextStyle>
    <a:defPPr>
      <a:defRPr lang="de-D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0" d="100"/>
          <a:sy n="110" d="100"/>
        </p:scale>
        <p:origin x="492" y="1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slide" Target="slides/slide1.xml"/><Relationship Id="rId7" Type="http://schemas.openxmlformats.org/officeDocument/2006/relationships/tableStyles" Target="tableStyles.xml"/><Relationship Id="rId2" Type="http://schemas.openxmlformats.org/officeDocument/2006/relationships/slideMaster" Target="slideMasters/slideMaster1.xml"/><Relationship Id="rId1" Type="http://schemas.openxmlformats.org/officeDocument/2006/relationships/customXml" Target="../customXml/item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158ACDC-5751-47A8-8133-B8A857CB70D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Untertitel 2">
            <a:extLst>
              <a:ext uri="{FF2B5EF4-FFF2-40B4-BE49-F238E27FC236}">
                <a16:creationId xmlns:a16="http://schemas.microsoft.com/office/drawing/2014/main" id="{9DD48FA6-3830-4661-B899-1A381C1D7E2D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648003BC-F955-415A-9688-718A17BFFAA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7FF4B88-5B03-4454-989E-EB570AC01B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9B2E4C34-93E2-452D-892B-BCB94639CB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30762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461049B-41AF-4C95-9A40-DDFE1A693AC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93E7CA07-374E-4836-80C3-D53334A2FD4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BFD77A35-D6B4-4504-8D92-B5AE77A4F4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CBD497E-07EB-4E46-B93B-ED3A69CA34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AB3C58E8-8C4D-4400-A9F9-7555A4BE93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740315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kaler Titel 1">
            <a:extLst>
              <a:ext uri="{FF2B5EF4-FFF2-40B4-BE49-F238E27FC236}">
                <a16:creationId xmlns:a16="http://schemas.microsoft.com/office/drawing/2014/main" id="{56ADB2E2-F764-4614-931B-44B42799AB8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Vertikaler Textplatzhalter 2">
            <a:extLst>
              <a:ext uri="{FF2B5EF4-FFF2-40B4-BE49-F238E27FC236}">
                <a16:creationId xmlns:a16="http://schemas.microsoft.com/office/drawing/2014/main" id="{5869EC1A-AD50-4341-83F8-58368A5FD84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A0E568CE-77F5-427E-AED2-3559C98ABE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98789B0A-69CF-494A-8F4C-C44D50417F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11C69BF-C444-4242-B6C8-D04118B33C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06935400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BC5E5B2-8732-40F4-84EE-14F437F457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7BCACE6B-C35F-4864-8CFE-06D4C0B6D35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4B33AD51-8F6E-481A-98D8-D2A003D48E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431E9201-6B7D-4458-8607-FC448BF516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8FC6DC15-4061-463D-8A46-B0844D65DD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412607688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7F53168C-1E79-4E2E-A5B5-4F2C5D1E895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25895B7C-5E60-42B6-B00A-423EA723441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793775A-C14B-442B-A3BC-B8F902BA87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67E89AB7-D7A5-40C3-8D52-8B791AC1AB8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73E38231-723F-4C06-A017-4463801839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1037715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DE875E79-1C25-4764-8F6D-F55E3F6539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DD4A0ADF-F96B-4BD0-895C-8399E67DEDC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4C7AD65A-BA41-46C9-8313-86CD06858BE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B9BAF5F-AEE2-4279-ADB5-C3EDEFD03DE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ABD44ED8-ED1F-4A81-9973-F6412204F55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A21F1F72-0EEF-46CE-889F-18F3949829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36874985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E9EF7372-1859-4E33-8A80-4238B083348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8A6AC39E-BF50-4EB3-A30A-4F4C3D1ECFE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Inhaltsplatzhalter 3">
            <a:extLst>
              <a:ext uri="{FF2B5EF4-FFF2-40B4-BE49-F238E27FC236}">
                <a16:creationId xmlns:a16="http://schemas.microsoft.com/office/drawing/2014/main" id="{AE5771A2-73CD-4448-89EF-C04D861BA31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5" name="Textplatzhalter 4">
            <a:extLst>
              <a:ext uri="{FF2B5EF4-FFF2-40B4-BE49-F238E27FC236}">
                <a16:creationId xmlns:a16="http://schemas.microsoft.com/office/drawing/2014/main" id="{529B7795-8837-4F1F-A126-06893E33ED3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Inhaltsplatzhalter 5">
            <a:extLst>
              <a:ext uri="{FF2B5EF4-FFF2-40B4-BE49-F238E27FC236}">
                <a16:creationId xmlns:a16="http://schemas.microsoft.com/office/drawing/2014/main" id="{1D3C0AD1-CE48-4081-A378-614E39C8BE5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7" name="Datumsplatzhalter 6">
            <a:extLst>
              <a:ext uri="{FF2B5EF4-FFF2-40B4-BE49-F238E27FC236}">
                <a16:creationId xmlns:a16="http://schemas.microsoft.com/office/drawing/2014/main" id="{ACEBE32A-ACAE-43C3-AA53-FBCA52A0C7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8" name="Fußzeilenplatzhalter 7">
            <a:extLst>
              <a:ext uri="{FF2B5EF4-FFF2-40B4-BE49-F238E27FC236}">
                <a16:creationId xmlns:a16="http://schemas.microsoft.com/office/drawing/2014/main" id="{F666BBC2-F22C-4CAE-BA90-50015320D05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9" name="Foliennummernplatzhalter 8">
            <a:extLst>
              <a:ext uri="{FF2B5EF4-FFF2-40B4-BE49-F238E27FC236}">
                <a16:creationId xmlns:a16="http://schemas.microsoft.com/office/drawing/2014/main" id="{FE3783AA-8D9A-492F-A10F-79158AF0F3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28721683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0AAAF77E-A378-416A-82DF-53787CEC54C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Datumsplatzhalter 2">
            <a:extLst>
              <a:ext uri="{FF2B5EF4-FFF2-40B4-BE49-F238E27FC236}">
                <a16:creationId xmlns:a16="http://schemas.microsoft.com/office/drawing/2014/main" id="{E3359E59-6A19-4797-B64B-930C339069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4" name="Fußzeilenplatzhalter 3">
            <a:extLst>
              <a:ext uri="{FF2B5EF4-FFF2-40B4-BE49-F238E27FC236}">
                <a16:creationId xmlns:a16="http://schemas.microsoft.com/office/drawing/2014/main" id="{545F0D8B-8A48-4900-A7B8-4E5C483B9D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5" name="Foliennummernplatzhalter 4">
            <a:extLst>
              <a:ext uri="{FF2B5EF4-FFF2-40B4-BE49-F238E27FC236}">
                <a16:creationId xmlns:a16="http://schemas.microsoft.com/office/drawing/2014/main" id="{23590918-6C3F-484E-A76D-1D20E48C20C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74102144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umsplatzhalter 1">
            <a:extLst>
              <a:ext uri="{FF2B5EF4-FFF2-40B4-BE49-F238E27FC236}">
                <a16:creationId xmlns:a16="http://schemas.microsoft.com/office/drawing/2014/main" id="{B9F3468A-EFB1-4DA1-91EB-DD3B421A41E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3" name="Fußzeilenplatzhalter 2">
            <a:extLst>
              <a:ext uri="{FF2B5EF4-FFF2-40B4-BE49-F238E27FC236}">
                <a16:creationId xmlns:a16="http://schemas.microsoft.com/office/drawing/2014/main" id="{0C3B2A15-9D70-48F5-8D8F-2E3A62EB0AC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4" name="Foliennummernplatzhalter 3">
            <a:extLst>
              <a:ext uri="{FF2B5EF4-FFF2-40B4-BE49-F238E27FC236}">
                <a16:creationId xmlns:a16="http://schemas.microsoft.com/office/drawing/2014/main" id="{FEF35964-70A5-4C8E-90BA-5177B9641C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42370136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15CE7285-55FD-44E9-AC61-890F45C624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Inhaltsplatzhalter 2">
            <a:extLst>
              <a:ext uri="{FF2B5EF4-FFF2-40B4-BE49-F238E27FC236}">
                <a16:creationId xmlns:a16="http://schemas.microsoft.com/office/drawing/2014/main" id="{A9846016-E5C7-447D-9A26-6AEA933C372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B8C027B8-5AB4-420D-B716-C9A8B4061C1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6E830AC5-9240-4589-9644-E78140746F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43959822-27AF-4B27-93E9-75C6C0F02F1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BC3E663-6A84-4A0B-A47E-0A979E6064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36912076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 1">
            <a:extLst>
              <a:ext uri="{FF2B5EF4-FFF2-40B4-BE49-F238E27FC236}">
                <a16:creationId xmlns:a16="http://schemas.microsoft.com/office/drawing/2014/main" id="{6FFBA2E9-DC39-453F-9ACE-9221A748DD6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</a:p>
        </p:txBody>
      </p:sp>
      <p:sp>
        <p:nvSpPr>
          <p:cNvPr id="3" name="Bildplatzhalter 2">
            <a:extLst>
              <a:ext uri="{FF2B5EF4-FFF2-40B4-BE49-F238E27FC236}">
                <a16:creationId xmlns:a16="http://schemas.microsoft.com/office/drawing/2014/main" id="{F33F0299-FD03-402E-9113-30C975E51C3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de-DE"/>
          </a:p>
        </p:txBody>
      </p:sp>
      <p:sp>
        <p:nvSpPr>
          <p:cNvPr id="4" name="Textplatzhalter 3">
            <a:extLst>
              <a:ext uri="{FF2B5EF4-FFF2-40B4-BE49-F238E27FC236}">
                <a16:creationId xmlns:a16="http://schemas.microsoft.com/office/drawing/2014/main" id="{E7390E7F-D41C-472B-9458-8AC4F14BBAF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umsplatzhalter 4">
            <a:extLst>
              <a:ext uri="{FF2B5EF4-FFF2-40B4-BE49-F238E27FC236}">
                <a16:creationId xmlns:a16="http://schemas.microsoft.com/office/drawing/2014/main" id="{BC4538AA-59BC-46C7-8534-0D8185B9A3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6" name="Fußzeilenplatzhalter 5">
            <a:extLst>
              <a:ext uri="{FF2B5EF4-FFF2-40B4-BE49-F238E27FC236}">
                <a16:creationId xmlns:a16="http://schemas.microsoft.com/office/drawing/2014/main" id="{2E01BEA9-2FC2-4963-8F1F-8E71C15757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de-DE"/>
          </a:p>
        </p:txBody>
      </p:sp>
      <p:sp>
        <p:nvSpPr>
          <p:cNvPr id="7" name="Foliennummernplatzhalter 6">
            <a:extLst>
              <a:ext uri="{FF2B5EF4-FFF2-40B4-BE49-F238E27FC236}">
                <a16:creationId xmlns:a16="http://schemas.microsoft.com/office/drawing/2014/main" id="{0AC37AB6-B5C1-4E35-BD39-5248701A557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1554978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elplatzhalter 1">
            <a:extLst>
              <a:ext uri="{FF2B5EF4-FFF2-40B4-BE49-F238E27FC236}">
                <a16:creationId xmlns:a16="http://schemas.microsoft.com/office/drawing/2014/main" id="{76005D92-387A-4339-BA4D-241A6F508F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</a:p>
        </p:txBody>
      </p:sp>
      <p:sp>
        <p:nvSpPr>
          <p:cNvPr id="3" name="Textplatzhalter 2">
            <a:extLst>
              <a:ext uri="{FF2B5EF4-FFF2-40B4-BE49-F238E27FC236}">
                <a16:creationId xmlns:a16="http://schemas.microsoft.com/office/drawing/2014/main" id="{17D9E09B-48D7-405E-B846-39DFEA26C84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</a:p>
        </p:txBody>
      </p:sp>
      <p:sp>
        <p:nvSpPr>
          <p:cNvPr id="4" name="Datumsplatzhalter 3">
            <a:extLst>
              <a:ext uri="{FF2B5EF4-FFF2-40B4-BE49-F238E27FC236}">
                <a16:creationId xmlns:a16="http://schemas.microsoft.com/office/drawing/2014/main" id="{0419EE2C-F0B2-49E7-AFFF-963E5F0C383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A4170E-B0A6-4C41-9F95-D14D81AA3BBF}" type="datetimeFigureOut">
              <a:rPr lang="de-DE" smtClean="0"/>
              <a:t>03.08.2021</a:t>
            </a:fld>
            <a:endParaRPr lang="de-DE"/>
          </a:p>
        </p:txBody>
      </p:sp>
      <p:sp>
        <p:nvSpPr>
          <p:cNvPr id="5" name="Fußzeilenplatzhalter 4">
            <a:extLst>
              <a:ext uri="{FF2B5EF4-FFF2-40B4-BE49-F238E27FC236}">
                <a16:creationId xmlns:a16="http://schemas.microsoft.com/office/drawing/2014/main" id="{E833FEC5-0BA5-45AD-9988-033FF32632C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de-DE"/>
          </a:p>
        </p:txBody>
      </p:sp>
      <p:sp>
        <p:nvSpPr>
          <p:cNvPr id="6" name="Foliennummernplatzhalter 5">
            <a:extLst>
              <a:ext uri="{FF2B5EF4-FFF2-40B4-BE49-F238E27FC236}">
                <a16:creationId xmlns:a16="http://schemas.microsoft.com/office/drawing/2014/main" id="{3C800AEF-EE8B-46B2-A2FD-CDAD8FEED0E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A04C8DD-C46C-49F9-8B92-10FF3792A780}" type="slidenum">
              <a:rPr lang="de-DE" smtClean="0"/>
              <a:t>‹Nr.›</a:t>
            </a:fld>
            <a:endParaRPr lang="de-DE"/>
          </a:p>
        </p:txBody>
      </p:sp>
    </p:spTree>
    <p:extLst>
      <p:ext uri="{BB962C8B-B14F-4D97-AF65-F5344CB8AC3E}">
        <p14:creationId xmlns:p14="http://schemas.microsoft.com/office/powerpoint/2010/main" val="57460037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de-D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5" name="Gerade Verbindung mit Pfeil 4">
            <a:extLst>
              <a:ext uri="{FF2B5EF4-FFF2-40B4-BE49-F238E27FC236}">
                <a16:creationId xmlns:a16="http://schemas.microsoft.com/office/drawing/2014/main" id="{EECBCF9B-B687-4E74-A0D2-7E16FAD6825A}"/>
              </a:ext>
            </a:extLst>
          </p:cNvPr>
          <p:cNvCxnSpPr>
            <a:cxnSpLocks/>
          </p:cNvCxnSpPr>
          <p:nvPr/>
        </p:nvCxnSpPr>
        <p:spPr>
          <a:xfrm>
            <a:off x="2033451" y="3444240"/>
            <a:ext cx="8125097" cy="0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8" name="Gerade Verbindung mit Pfeil 7">
            <a:extLst>
              <a:ext uri="{FF2B5EF4-FFF2-40B4-BE49-F238E27FC236}">
                <a16:creationId xmlns:a16="http://schemas.microsoft.com/office/drawing/2014/main" id="{8DE3C336-78B6-4FF7-962F-6B2721264CD0}"/>
              </a:ext>
            </a:extLst>
          </p:cNvPr>
          <p:cNvCxnSpPr>
            <a:cxnSpLocks/>
          </p:cNvCxnSpPr>
          <p:nvPr/>
        </p:nvCxnSpPr>
        <p:spPr>
          <a:xfrm flipV="1">
            <a:off x="6096000" y="585652"/>
            <a:ext cx="0" cy="5686696"/>
          </a:xfrm>
          <a:prstGeom prst="straightConnector1">
            <a:avLst/>
          </a:prstGeom>
          <a:ln>
            <a:headEnd type="triangle"/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3" name="Textfeld 12">
            <a:extLst>
              <a:ext uri="{FF2B5EF4-FFF2-40B4-BE49-F238E27FC236}">
                <a16:creationId xmlns:a16="http://schemas.microsoft.com/office/drawing/2014/main" id="{DE64CF90-7485-4276-8719-7E40352AE817}"/>
              </a:ext>
            </a:extLst>
          </p:cNvPr>
          <p:cNvSpPr txBox="1"/>
          <p:nvPr/>
        </p:nvSpPr>
        <p:spPr>
          <a:xfrm>
            <a:off x="5061791" y="530526"/>
            <a:ext cx="97712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Satisfied</a:t>
            </a:r>
            <a:endParaRPr lang="de-DE" dirty="0"/>
          </a:p>
        </p:txBody>
      </p:sp>
      <p:sp>
        <p:nvSpPr>
          <p:cNvPr id="14" name="Textfeld 13">
            <a:extLst>
              <a:ext uri="{FF2B5EF4-FFF2-40B4-BE49-F238E27FC236}">
                <a16:creationId xmlns:a16="http://schemas.microsoft.com/office/drawing/2014/main" id="{BAC47AFD-62F2-4379-B1C2-197310321709}"/>
              </a:ext>
            </a:extLst>
          </p:cNvPr>
          <p:cNvSpPr txBox="1"/>
          <p:nvPr/>
        </p:nvSpPr>
        <p:spPr>
          <a:xfrm>
            <a:off x="6181980" y="5912423"/>
            <a:ext cx="1246431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/>
              <a:t>Dissatisfied</a:t>
            </a:r>
            <a:endParaRPr lang="de-DE" dirty="0"/>
          </a:p>
        </p:txBody>
      </p:sp>
      <p:sp>
        <p:nvSpPr>
          <p:cNvPr id="15" name="Textfeld 14">
            <a:extLst>
              <a:ext uri="{FF2B5EF4-FFF2-40B4-BE49-F238E27FC236}">
                <a16:creationId xmlns:a16="http://schemas.microsoft.com/office/drawing/2014/main" id="{0C791D8E-E46F-4D3F-853B-9CE00772B312}"/>
              </a:ext>
            </a:extLst>
          </p:cNvPr>
          <p:cNvSpPr txBox="1"/>
          <p:nvPr/>
        </p:nvSpPr>
        <p:spPr>
          <a:xfrm>
            <a:off x="1111468" y="3479858"/>
            <a:ext cx="1843966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Not </a:t>
            </a:r>
            <a:r>
              <a:rPr lang="de-DE" dirty="0" err="1"/>
              <a:t>implemented</a:t>
            </a:r>
            <a:endParaRPr lang="de-DE" dirty="0"/>
          </a:p>
        </p:txBody>
      </p:sp>
      <p:sp>
        <p:nvSpPr>
          <p:cNvPr id="16" name="Textfeld 15">
            <a:extLst>
              <a:ext uri="{FF2B5EF4-FFF2-40B4-BE49-F238E27FC236}">
                <a16:creationId xmlns:a16="http://schemas.microsoft.com/office/drawing/2014/main" id="{820D5788-3BB8-4AB8-A623-3A57D4B4D0FD}"/>
              </a:ext>
            </a:extLst>
          </p:cNvPr>
          <p:cNvSpPr txBox="1"/>
          <p:nvPr/>
        </p:nvSpPr>
        <p:spPr>
          <a:xfrm>
            <a:off x="9191681" y="3044428"/>
            <a:ext cx="193373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/>
              <a:t>Fully </a:t>
            </a:r>
            <a:r>
              <a:rPr lang="de-DE" dirty="0" err="1"/>
              <a:t>implemented</a:t>
            </a:r>
            <a:endParaRPr lang="de-DE" dirty="0"/>
          </a:p>
        </p:txBody>
      </p:sp>
      <p:cxnSp>
        <p:nvCxnSpPr>
          <p:cNvPr id="18" name="Gerade Verbindung mit Pfeil 17">
            <a:extLst>
              <a:ext uri="{FF2B5EF4-FFF2-40B4-BE49-F238E27FC236}">
                <a16:creationId xmlns:a16="http://schemas.microsoft.com/office/drawing/2014/main" id="{E4F60467-60AA-4F56-AEB8-301A8C4E9E35}"/>
              </a:ext>
            </a:extLst>
          </p:cNvPr>
          <p:cNvCxnSpPr/>
          <p:nvPr/>
        </p:nvCxnSpPr>
        <p:spPr>
          <a:xfrm flipV="1">
            <a:off x="3239589" y="1384663"/>
            <a:ext cx="5712822" cy="4101737"/>
          </a:xfrm>
          <a:prstGeom prst="straightConnector1">
            <a:avLst/>
          </a:prstGeom>
          <a:ln w="57150"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" name="Textfeld 18">
            <a:extLst>
              <a:ext uri="{FF2B5EF4-FFF2-40B4-BE49-F238E27FC236}">
                <a16:creationId xmlns:a16="http://schemas.microsoft.com/office/drawing/2014/main" id="{230A2FFE-D7B6-43A6-B4E8-5241417FC70B}"/>
              </a:ext>
            </a:extLst>
          </p:cNvPr>
          <p:cNvSpPr txBox="1"/>
          <p:nvPr/>
        </p:nvSpPr>
        <p:spPr>
          <a:xfrm>
            <a:off x="8149536" y="1015331"/>
            <a:ext cx="2009012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chemeClr val="accent1">
                    <a:lumMod val="75000"/>
                  </a:schemeClr>
                </a:solidFill>
              </a:rPr>
              <a:t>Performance </a:t>
            </a:r>
            <a:r>
              <a:rPr lang="de-DE" dirty="0" err="1">
                <a:solidFill>
                  <a:schemeClr val="accent1">
                    <a:lumMod val="75000"/>
                  </a:schemeClr>
                </a:solidFill>
              </a:rPr>
              <a:t>needs</a:t>
            </a:r>
            <a:endParaRPr lang="de-DE" dirty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24" name="Freihandform: Form 23">
            <a:extLst>
              <a:ext uri="{FF2B5EF4-FFF2-40B4-BE49-F238E27FC236}">
                <a16:creationId xmlns:a16="http://schemas.microsoft.com/office/drawing/2014/main" id="{75D42BCC-95A9-4B95-9989-2E335852B4C5}"/>
              </a:ext>
            </a:extLst>
          </p:cNvPr>
          <p:cNvSpPr/>
          <p:nvPr/>
        </p:nvSpPr>
        <p:spPr>
          <a:xfrm>
            <a:off x="2995749" y="844731"/>
            <a:ext cx="4937760" cy="2386149"/>
          </a:xfrm>
          <a:custGeom>
            <a:avLst/>
            <a:gdLst>
              <a:gd name="connsiteX0" fmla="*/ 0 w 4937760"/>
              <a:gd name="connsiteY0" fmla="*/ 2386149 h 2386149"/>
              <a:gd name="connsiteX1" fmla="*/ 3779520 w 4937760"/>
              <a:gd name="connsiteY1" fmla="*/ 1654629 h 2386149"/>
              <a:gd name="connsiteX2" fmla="*/ 4937760 w 4937760"/>
              <a:gd name="connsiteY2" fmla="*/ 0 h 23861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937760" h="2386149">
                <a:moveTo>
                  <a:pt x="0" y="2386149"/>
                </a:moveTo>
                <a:cubicBezTo>
                  <a:pt x="1478280" y="2219235"/>
                  <a:pt x="2956560" y="2052321"/>
                  <a:pt x="3779520" y="1654629"/>
                </a:cubicBezTo>
                <a:cubicBezTo>
                  <a:pt x="4602480" y="1256937"/>
                  <a:pt x="4770120" y="628468"/>
                  <a:pt x="4937760" y="0"/>
                </a:cubicBezTo>
              </a:path>
            </a:pathLst>
          </a:custGeom>
          <a:noFill/>
          <a:ln w="57150">
            <a:solidFill>
              <a:srgbClr val="C0000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5" name="Textfeld 24">
            <a:extLst>
              <a:ext uri="{FF2B5EF4-FFF2-40B4-BE49-F238E27FC236}">
                <a16:creationId xmlns:a16="http://schemas.microsoft.com/office/drawing/2014/main" id="{85334F23-D1EE-404C-AF9B-BB6BC1E121DE}"/>
              </a:ext>
            </a:extLst>
          </p:cNvPr>
          <p:cNvSpPr txBox="1"/>
          <p:nvPr/>
        </p:nvSpPr>
        <p:spPr>
          <a:xfrm>
            <a:off x="6743360" y="475791"/>
            <a:ext cx="1133067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 err="1">
                <a:solidFill>
                  <a:srgbClr val="C00000"/>
                </a:solidFill>
              </a:rPr>
              <a:t>Delighters</a:t>
            </a:r>
            <a:endParaRPr lang="de-DE" dirty="0">
              <a:solidFill>
                <a:srgbClr val="C00000"/>
              </a:solidFill>
            </a:endParaRPr>
          </a:p>
        </p:txBody>
      </p:sp>
      <p:sp>
        <p:nvSpPr>
          <p:cNvPr id="27" name="Freihandform: Form 26">
            <a:extLst>
              <a:ext uri="{FF2B5EF4-FFF2-40B4-BE49-F238E27FC236}">
                <a16:creationId xmlns:a16="http://schemas.microsoft.com/office/drawing/2014/main" id="{E1B60F99-3BE1-46D3-909C-00164D8CE385}"/>
              </a:ext>
            </a:extLst>
          </p:cNvPr>
          <p:cNvSpPr/>
          <p:nvPr/>
        </p:nvSpPr>
        <p:spPr>
          <a:xfrm>
            <a:off x="4432663" y="3622766"/>
            <a:ext cx="4328160" cy="2299063"/>
          </a:xfrm>
          <a:custGeom>
            <a:avLst/>
            <a:gdLst>
              <a:gd name="connsiteX0" fmla="*/ 0 w 4328160"/>
              <a:gd name="connsiteY0" fmla="*/ 2299063 h 2299063"/>
              <a:gd name="connsiteX1" fmla="*/ 1907177 w 4328160"/>
              <a:gd name="connsiteY1" fmla="*/ 496388 h 2299063"/>
              <a:gd name="connsiteX2" fmla="*/ 4328160 w 4328160"/>
              <a:gd name="connsiteY2" fmla="*/ 0 h 229906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</a:cxnLst>
            <a:rect l="l" t="t" r="r" b="b"/>
            <a:pathLst>
              <a:path w="4328160" h="2299063">
                <a:moveTo>
                  <a:pt x="0" y="2299063"/>
                </a:moveTo>
                <a:cubicBezTo>
                  <a:pt x="592908" y="1589314"/>
                  <a:pt x="1185817" y="879565"/>
                  <a:pt x="1907177" y="496388"/>
                </a:cubicBezTo>
                <a:cubicBezTo>
                  <a:pt x="2628537" y="113211"/>
                  <a:pt x="3478348" y="56605"/>
                  <a:pt x="4328160" y="0"/>
                </a:cubicBezTo>
              </a:path>
            </a:pathLst>
          </a:custGeom>
          <a:noFill/>
          <a:ln w="57150">
            <a:solidFill>
              <a:srgbClr val="00B050"/>
            </a:solidFill>
            <a:headEnd type="none" w="med" len="med"/>
            <a:tailEnd type="triangl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de-DE"/>
          </a:p>
        </p:txBody>
      </p:sp>
      <p:sp>
        <p:nvSpPr>
          <p:cNvPr id="28" name="Textfeld 27">
            <a:extLst>
              <a:ext uri="{FF2B5EF4-FFF2-40B4-BE49-F238E27FC236}">
                <a16:creationId xmlns:a16="http://schemas.microsoft.com/office/drawing/2014/main" id="{A8C4D754-AC1A-4FDE-83AA-94879740C368}"/>
              </a:ext>
            </a:extLst>
          </p:cNvPr>
          <p:cNvSpPr txBox="1"/>
          <p:nvPr/>
        </p:nvSpPr>
        <p:spPr>
          <a:xfrm>
            <a:off x="7756317" y="4115190"/>
            <a:ext cx="12779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de-DE" dirty="0">
                <a:solidFill>
                  <a:srgbClr val="00B050"/>
                </a:solidFill>
              </a:rPr>
              <a:t>Basic </a:t>
            </a:r>
            <a:r>
              <a:rPr lang="de-DE" dirty="0" err="1">
                <a:solidFill>
                  <a:srgbClr val="00B050"/>
                </a:solidFill>
              </a:rPr>
              <a:t>needs</a:t>
            </a:r>
            <a:endParaRPr lang="de-DE" dirty="0">
              <a:solidFill>
                <a:srgbClr val="00B05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433119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msg_Klassifizierung xmlns="1dd69248-66f9-453d-8211-ae5ae34a4b30">internal</msg_Klassifizierung>
    <msg_Status xmlns="1dd69248-66f9-453d-8211-ae5ae34a4b30">draft</msg_Status>
    <msg_Firma xmlns="1dd69248-66f9-453d-8211-ae5ae34a4b30">msg systems ag</msg_Firma>
    <msg_Version xmlns="1dd69248-66f9-453d-8211-ae5ae34a4b30">0.1</msg_Version>
    <msg_Manager xmlns="1dd69248-66f9-453d-8211-ae5ae34a4b30">[Dokumentverantwortlicher]</msg_Manager>
    <msg_Dokumententyp xmlns="1dd69248-66f9-453d-8211-ae5ae34a4b30">Schriftwechsel (allgemein)</msg_Dokumententyp>
    <msg_gueltig_ab xmlns="1dd69248-66f9-453d-8211-ae5ae34a4b30">2021-08-03T12:00:00+00:00</msg_gueltig_ab>
    <msg_gueltig_bis xmlns="1dd69248-66f9-453d-8211-ae5ae34a4b30">2027-12-31T12:00:00+00:00</msg_gueltig_bis>
    <msg_Kommentar xmlns="1dd69248-66f9-453d-8211-ae5ae34a4b30">Neues Dokument erstellt.</msg_Kommentar>
  </documentManagement>
</p:properties>
</file>

<file path=customXml/itemProps1.xml><?xml version="1.0" encoding="utf-8"?>
<ds:datastoreItem xmlns:ds="http://schemas.openxmlformats.org/officeDocument/2006/customXml" ds:itemID="{24A211B9-03F6-473C-971C-4F89CF2D5461}">
  <ds:schemaRefs>
    <ds:schemaRef ds:uri="http://schemas.microsoft.com/office/2006/metadata/properties"/>
    <ds:schemaRef ds:uri="http://schemas.microsoft.com/office/infopath/2007/PartnerControls"/>
    <ds:schemaRef ds:uri="1dd69248-66f9-453d-8211-ae5ae34a4b30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11</Words>
  <Application>Microsoft Office PowerPoint</Application>
  <PresentationFormat>Breitbild</PresentationFormat>
  <Paragraphs>7</Paragraphs>
  <Slides>1</Slides>
  <Notes>0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3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</vt:lpstr>
      <vt:lpstr>PowerPoint-Präsentation</vt:lpstr>
    </vt:vector>
  </TitlesOfParts>
  <Manager>[Dokumentverantwortlicher]</Manager>
  <Company>msg systems ag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Präsentation2</dc:title>
  <dc:creator>Thomas Schoepf</dc:creator>
  <cp:lastModifiedBy>Thomas Schoepf</cp:lastModifiedBy>
  <cp:revision>3</cp:revision>
  <dcterms:created xsi:type="dcterms:W3CDTF">2021-08-03T18:27:58Z</dcterms:created>
  <dcterms:modified xsi:type="dcterms:W3CDTF">2021-08-03T18:52:47Z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g_AssistantVisibility">
    <vt:bool>false</vt:bool>
  </property>
  <property fmtid="{D5CDD505-2E9C-101B-9397-08002B2CF9AE}" pid="3" name="msg_DueDateChanged">
    <vt:filetime>2021-08-03T18:27:58Z</vt:filetime>
  </property>
</Properties>
</file>