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8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26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2BEAFB-6D0D-4B21-A7D0-6ED373E66A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201EF79D-0070-459F-A698-8AFE8F59CBA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CAB0B0D-6565-46E7-915A-87A4CE085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FC79D20-8634-4C85-B296-8E606E7F1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747B2D2-2568-4145-8745-58B3E034F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53154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2F414C-DF34-4C0C-AB3A-9E18CE5C1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6F45B0F3-49C5-4081-8A6A-8A19ED1E58B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1F52614-892A-4258-82EB-EA741F549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3A07743-5C43-4167-94BA-D2BD312C39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B45AA5C-B9A8-4C43-AA07-FBB74A3E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317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9BC9156-549C-4033-88D3-6AF336EA1C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B0C5CCA8-095E-46E6-918A-A0DCECB5F4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9E2097A-614C-401A-AB99-F4B6B6DAB4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6C6DF9B-CD80-41EA-B907-E5730903A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1424133-96DA-463F-BDDE-B948F5BD2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048319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7B1D02-793E-4D36-ACF9-9DEEE0139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6160294-458E-410C-944B-FB0ECA94BC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42588AF-393A-401D-82FB-86CC2C0C73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FC97B2-5871-4FFE-92BE-64A0887A3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D72F5F7-5990-4F85-B3BB-8475F81810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8010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9C783F-10FC-4084-8DFD-058F6B303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C2E35EA6-CEBB-4EAD-8A84-3249A28711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2C47B6-5078-4F65-9450-25050128D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6FC025B-465A-4B43-828D-9CA871691A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05D669B-DC64-4563-A6D7-B446382B1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7199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34CE90-098D-44C7-B22B-633119D78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32E2774-0540-4791-95FD-BE7C727ED8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95D19620-0CC9-49ED-9168-73C717D8A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92EE4015-EBAA-48F3-80A8-ACBF0254D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08882A9D-5A2F-4724-8FB1-AFA21ED776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57372977-AAF2-4EBF-BF06-6EB4425BF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23862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4CFD0D-C683-422C-8684-BA0244C68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3DFCABEF-7A37-43EA-B5D6-D6B1083195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11325BB8-E7C6-46B8-9146-ED45BA782D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695160E3-4812-473E-8E3C-8AB9755A91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D1BB1C51-E094-4587-A2C7-5815C0D386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558F4434-5E32-4407-8471-79BD7932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BDABF3E-5F62-4CBD-9E28-DE3B15A83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76332DD4-374B-4CDD-B492-3A5B42BE6C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00183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900AD13-34CD-45A0-9376-7CF561306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A93F01CB-BF86-48A7-AD4C-9C0857485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404292FA-A08A-48FB-B975-6DB87306A6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D54C920-866D-4315-A799-75E67CE7D5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631192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1AF3650-60D6-4150-95FB-268A520C1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5B293523-0CED-4600-A648-29276CB32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CC446070-72B8-4B71-BBBA-0FA04FAE54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82725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2B015CF-1C61-4D05-B59A-601B00928C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D8C69DC-735C-44FF-BA88-86E730374D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209DDA2-76A3-468A-B540-983F3B0CBE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32DADE3C-FD94-48E7-BA0E-7A68872FF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2AEADBB-FA9D-411E-BB3A-DB7F04C2E2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40938FBF-E350-40BC-977E-7350B8F16E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18553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54C67BD-0067-4E71-9177-B5D76D7279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B209CB4D-F640-4B52-8584-C0C934B647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C0D57D1-18DC-46B8-8C9F-D771C4CFAD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A9F715DB-74BD-45F7-AF6E-7DE269602F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6F459C8B-94D7-4DE9-8FD2-DBC611A9F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E182BA5-BF8A-4C35-908E-843CF54B6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6886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20F9EEDC-532B-4126-BA74-4975F1B421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9D65128B-36A2-4D76-9DE4-5EC6BDFB61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0FBD543-6A7D-44B4-88D5-E5C448F9C4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548EED5-D95C-403F-A843-5451244705FF}" type="datetimeFigureOut">
              <a:rPr lang="de-DE" smtClean="0"/>
              <a:t>02.08.2021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DAE198F2-89BB-4FD7-A2A9-7263D9E570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1D0BDD-7887-4CAB-A839-3BA6095BD7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69ED2-A407-4616-8CDA-0E2E8CEF5054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42278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elle 4">
            <a:extLst>
              <a:ext uri="{FF2B5EF4-FFF2-40B4-BE49-F238E27FC236}">
                <a16:creationId xmlns:a16="http://schemas.microsoft.com/office/drawing/2014/main" id="{E0C231E2-CEE6-48F1-BECD-FE37E0A4A1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6623444"/>
              </p:ext>
            </p:extLst>
          </p:nvPr>
        </p:nvGraphicFramePr>
        <p:xfrm>
          <a:off x="2032000" y="912706"/>
          <a:ext cx="8128000" cy="43211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646419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436338077"/>
                    </a:ext>
                  </a:extLst>
                </a:gridCol>
              </a:tblGrid>
              <a:tr h="2145454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de-DE" i="1" dirty="0">
                          <a:solidFill>
                            <a:schemeClr val="tx1"/>
                          </a:solidFill>
                        </a:rPr>
                        <a:t>YELLOW IDEAS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Future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ideas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Dreams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Challenges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Visionary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Red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ideas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for</a:t>
                      </a:r>
                      <a:r>
                        <a:rPr lang="de-DE" sz="160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tx1"/>
                          </a:solidFill>
                        </a:rPr>
                        <a:t>tomorrow</a:t>
                      </a:r>
                      <a:endParaRPr lang="de-DE" sz="16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1376461"/>
                  </a:ext>
                </a:extLst>
              </a:tr>
              <a:tr h="2175691">
                <a:tc>
                  <a:txBody>
                    <a:bodyPr/>
                    <a:lstStyle/>
                    <a:p>
                      <a:r>
                        <a:rPr lang="de-DE" b="1" i="1" dirty="0">
                          <a:solidFill>
                            <a:schemeClr val="bg1"/>
                          </a:solidFill>
                        </a:rPr>
                        <a:t>BLUE IDEAS</a:t>
                      </a:r>
                    </a:p>
                    <a:p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Easy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to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implement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Previous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examples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High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acceptability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Low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risk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Quick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wins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e-DE" b="1" i="1" dirty="0">
                          <a:solidFill>
                            <a:schemeClr val="bg1"/>
                          </a:solidFill>
                        </a:rPr>
                        <a:t>RED IDEAS</a:t>
                      </a:r>
                    </a:p>
                    <a:p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Innovative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ideas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Potential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breakthroughs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Exciting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ideas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Make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a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distinction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Can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be</a:t>
                      </a:r>
                      <a:r>
                        <a:rPr lang="de-DE" sz="160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lang="de-DE" sz="1600" dirty="0" err="1">
                          <a:solidFill>
                            <a:schemeClr val="bg1"/>
                          </a:solidFill>
                        </a:rPr>
                        <a:t>implemented</a:t>
                      </a:r>
                      <a:endParaRPr lang="de-DE" sz="1600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79602676"/>
                  </a:ext>
                </a:extLst>
              </a:tr>
            </a:tbl>
          </a:graphicData>
        </a:graphic>
      </p:graphicFrame>
      <p:sp>
        <p:nvSpPr>
          <p:cNvPr id="5" name="Textfeld 4">
            <a:extLst>
              <a:ext uri="{FF2B5EF4-FFF2-40B4-BE49-F238E27FC236}">
                <a16:creationId xmlns:a16="http://schemas.microsoft.com/office/drawing/2014/main" id="{FB6EA13C-625C-4241-948F-222ABDB7F158}"/>
              </a:ext>
            </a:extLst>
          </p:cNvPr>
          <p:cNvSpPr txBox="1"/>
          <p:nvPr/>
        </p:nvSpPr>
        <p:spPr>
          <a:xfrm>
            <a:off x="9368693" y="2703946"/>
            <a:ext cx="8006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/>
              <a:t>HOW?</a:t>
            </a:r>
          </a:p>
        </p:txBody>
      </p:sp>
      <p:sp>
        <p:nvSpPr>
          <p:cNvPr id="6" name="Textfeld 5">
            <a:extLst>
              <a:ext uri="{FF2B5EF4-FFF2-40B4-BE49-F238E27FC236}">
                <a16:creationId xmlns:a16="http://schemas.microsoft.com/office/drawing/2014/main" id="{AF2F3EE4-1AF3-4928-A584-3ECBBC1CEEC4}"/>
              </a:ext>
            </a:extLst>
          </p:cNvPr>
          <p:cNvSpPr txBox="1"/>
          <p:nvPr/>
        </p:nvSpPr>
        <p:spPr>
          <a:xfrm>
            <a:off x="9368693" y="4864519"/>
            <a:ext cx="8298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WOW!</a:t>
            </a:r>
          </a:p>
        </p:txBody>
      </p:sp>
      <p:sp>
        <p:nvSpPr>
          <p:cNvPr id="7" name="Textfeld 6">
            <a:extLst>
              <a:ext uri="{FF2B5EF4-FFF2-40B4-BE49-F238E27FC236}">
                <a16:creationId xmlns:a16="http://schemas.microsoft.com/office/drawing/2014/main" id="{94AD57AC-BAC0-48BE-89FF-B9FCD613AA32}"/>
              </a:ext>
            </a:extLst>
          </p:cNvPr>
          <p:cNvSpPr txBox="1"/>
          <p:nvPr/>
        </p:nvSpPr>
        <p:spPr>
          <a:xfrm>
            <a:off x="5329989" y="4864519"/>
            <a:ext cx="740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b="1" dirty="0">
                <a:solidFill>
                  <a:schemeClr val="bg1"/>
                </a:solidFill>
              </a:rPr>
              <a:t>NOW.</a:t>
            </a: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EAEBF7E2-2ADE-4FE5-9F6A-F2476401B009}"/>
              </a:ext>
            </a:extLst>
          </p:cNvPr>
          <p:cNvSpPr txBox="1"/>
          <p:nvPr/>
        </p:nvSpPr>
        <p:spPr>
          <a:xfrm rot="16200000">
            <a:off x="953917" y="1819825"/>
            <a:ext cx="17682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(</a:t>
            </a:r>
            <a:r>
              <a:rPr lang="de-DE" dirty="0" err="1"/>
              <a:t>yet</a:t>
            </a:r>
            <a:r>
              <a:rPr lang="de-DE" dirty="0"/>
              <a:t>) </a:t>
            </a:r>
            <a:r>
              <a:rPr lang="de-DE" dirty="0" err="1"/>
              <a:t>feasible</a:t>
            </a: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176085A0-213F-4A4D-8844-4DDC6BB8ECF6}"/>
              </a:ext>
            </a:extLst>
          </p:cNvPr>
          <p:cNvSpPr txBox="1"/>
          <p:nvPr/>
        </p:nvSpPr>
        <p:spPr>
          <a:xfrm rot="16200000">
            <a:off x="1383906" y="3918857"/>
            <a:ext cx="908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feasible</a:t>
            </a:r>
            <a:endParaRPr lang="de-DE" dirty="0"/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E8CA4038-BD09-4240-987E-8962400EB4DB}"/>
              </a:ext>
            </a:extLst>
          </p:cNvPr>
          <p:cNvSpPr txBox="1"/>
          <p:nvPr/>
        </p:nvSpPr>
        <p:spPr>
          <a:xfrm>
            <a:off x="3448394" y="5233851"/>
            <a:ext cx="1558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common</a:t>
            </a:r>
            <a:r>
              <a:rPr lang="de-DE" dirty="0"/>
              <a:t> </a:t>
            </a:r>
            <a:r>
              <a:rPr lang="de-DE" dirty="0" err="1"/>
              <a:t>ideas</a:t>
            </a:r>
            <a:endParaRPr lang="de-DE" dirty="0"/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87046F92-4B5F-46B4-A8BE-C35E9546056A}"/>
              </a:ext>
            </a:extLst>
          </p:cNvPr>
          <p:cNvSpPr txBox="1"/>
          <p:nvPr/>
        </p:nvSpPr>
        <p:spPr>
          <a:xfrm>
            <a:off x="7589401" y="5233851"/>
            <a:ext cx="14302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original </a:t>
            </a:r>
            <a:r>
              <a:rPr lang="de-DE" dirty="0" err="1"/>
              <a:t>ideas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67473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2021-08-02T12:00:00+00:00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DC774D06-9A4E-4F5D-AE03-3E0251D84D96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54</Words>
  <Application>Microsoft Office PowerPoint</Application>
  <PresentationFormat>Breitbild</PresentationFormat>
  <Paragraphs>28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Präsentation1</dc:title>
  <dc:creator>Thomas Schoepf</dc:creator>
  <cp:lastModifiedBy>Thomas Schoepf</cp:lastModifiedBy>
  <cp:revision>2</cp:revision>
  <dcterms:created xsi:type="dcterms:W3CDTF">2021-08-02T15:28:23Z</dcterms:created>
  <dcterms:modified xsi:type="dcterms:W3CDTF">2021-08-02T15:39:57Z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2021-08-02T15:28:23Z</vt:filetime>
  </property>
</Properties>
</file>