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C5F9D-6C32-4587-8A3A-24BD7CF8B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505186-0EF1-4A4F-8820-05B28E53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55BDD-0328-4B28-A629-34E2274A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AF692-B855-4873-B28E-74DF8DCB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E308-D10C-4805-B2C6-3DEED69C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5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246C-CED2-4320-9CC6-BF940AB3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D42F8A-9729-47C7-8358-2C2AC7C2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D99A6-6CB1-40F0-A975-551EF67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093E8-4C89-4BE3-A01A-008FA2B5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BC7A7-0FDB-447A-8A50-28EC3BE2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A21EED-4781-49B1-982A-43AF64C9A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E3276-6A2A-4D88-BCE9-EFC09054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C163-4098-46E4-B4BC-4D87F7FC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C1026-E572-4AB8-9D0F-456B0BA4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16599-29B2-4D49-BF39-679297ED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2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E3543-13C7-4396-B98D-B500EF7C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9BA50-F601-477C-A11F-EA26FD5F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AACBE-0ECB-4B14-95C4-745A085D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194C1-4C3F-48BB-8457-73C8D5BC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5D0281-BB4F-4446-A1FF-00BD177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8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5F2C0-8E5F-4EE8-84A9-778C1A6E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F080C-8546-4086-85C5-2165EB42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1D6CB-D278-4102-A536-C9ED4142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B4D23-D7F3-4D88-85EC-05B82FDD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53942-6F67-4CAE-B372-BD848008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01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7119D-8DAF-4A63-A562-59F2781F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A2620-8736-40A7-97A6-0A9BCDE29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83B588-7865-43B4-80EB-1CDF9F527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A61AE3-0805-4B37-AC40-07182BF2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80F523-5843-4CC4-8675-FBBE9038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3E4A7-C88F-4564-A47A-812ACC8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55206-5331-401A-884D-C13A2F12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9C2476-342E-4610-9DF3-C3FFE6AC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7350CC-4EA7-4835-9253-F6F39DF0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DA091-FBC6-4CB6-BBB1-7F091B929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1FAA5-BC53-4F64-BFBA-16194CE63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18F2C8-0C7F-4336-A354-26D7251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8E9A5-8FB2-4A3B-85F5-FBE783D3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3B3517-5A2B-4812-B50C-87B7932F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3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85B09-5291-4F62-9B6A-3A92D378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7AD1EE-F69B-4EC5-977B-25D1E16B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76913-D324-477B-9485-14E99B77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FD89E2-6CF6-44B6-9B4D-C56A4D3F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5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87AF4B-9E56-43A8-9200-572FCC4C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667081-6288-4AD4-81D0-88CC03E5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826AB3-4EB5-40BD-B090-6519CA9B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67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283A0-0F2E-4657-9E04-9F0EE68E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41EA3-A314-40E7-838C-17F275AC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C62426-1D32-45BB-BEE3-4185892F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8D39E-2675-4574-B8EF-3F359750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1B805-8F97-46FE-A6D3-C2C3B631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A1B4F-CF11-4AD3-9CCD-6BDDE30C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1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A19A1-1209-4A19-A8FE-ADA6726F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98FB7C-0CE4-489B-86DE-DE2609BF8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5F1AC3-F010-4078-BB7E-A8566D1B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F4CEF-CCBE-474D-9CC1-D4FFFEA3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727C84-4C45-460A-811C-BC4EFE0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0A8A7-5948-41F0-8E54-E3CF87B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FF5722-65C9-45EF-A195-966C0391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D6C04-B3A0-4BB3-A2D2-1C84272A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D053F-D426-4BD2-8111-B2D878815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C5CA-3680-4181-84A3-E1EAD0848A77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97FD1-16D1-4A14-9A7F-10D594950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E1191-64CF-4507-A2F5-6A65F3F6A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5071-E88F-41B3-AF33-37FCE0D2B7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6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A97629A-47BC-413D-A895-18939FC65BDE}"/>
              </a:ext>
            </a:extLst>
          </p:cNvPr>
          <p:cNvSpPr/>
          <p:nvPr/>
        </p:nvSpPr>
        <p:spPr>
          <a:xfrm>
            <a:off x="5373188" y="2971800"/>
            <a:ext cx="1445623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Goal / </a:t>
            </a:r>
            <a:r>
              <a:rPr lang="de-DE" dirty="0" err="1"/>
              <a:t>Issue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38D877F-B3D5-498F-ACB2-CA213260695A}"/>
              </a:ext>
            </a:extLst>
          </p:cNvPr>
          <p:cNvSpPr/>
          <p:nvPr/>
        </p:nvSpPr>
        <p:spPr>
          <a:xfrm>
            <a:off x="3683725" y="1471750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S</a:t>
            </a:r>
            <a:endParaRPr lang="de-DE" b="1" dirty="0"/>
          </a:p>
          <a:p>
            <a:pPr algn="ctr"/>
            <a:r>
              <a:rPr lang="de-DE" sz="1400" dirty="0"/>
              <a:t>Substitute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ECA20A6-A303-4A59-B928-4AF3580DF8DE}"/>
              </a:ext>
            </a:extLst>
          </p:cNvPr>
          <p:cNvSpPr/>
          <p:nvPr/>
        </p:nvSpPr>
        <p:spPr>
          <a:xfrm>
            <a:off x="5438502" y="927464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</a:t>
            </a:r>
            <a:endParaRPr lang="de-DE" b="1" dirty="0"/>
          </a:p>
          <a:p>
            <a:pPr algn="ctr"/>
            <a:r>
              <a:rPr lang="de-DE" sz="1400" dirty="0"/>
              <a:t>Combine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99EABDB-1EC7-42BC-A8FF-93DFEDBC29D8}"/>
              </a:ext>
            </a:extLst>
          </p:cNvPr>
          <p:cNvSpPr/>
          <p:nvPr/>
        </p:nvSpPr>
        <p:spPr>
          <a:xfrm>
            <a:off x="7193279" y="1456509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A</a:t>
            </a:r>
            <a:endParaRPr lang="de-DE" b="1" dirty="0"/>
          </a:p>
          <a:p>
            <a:pPr algn="ctr"/>
            <a:r>
              <a:rPr lang="de-DE" sz="1400" dirty="0" err="1"/>
              <a:t>Adapt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AFA4F46-A875-457D-99EF-05985C88A534}"/>
              </a:ext>
            </a:extLst>
          </p:cNvPr>
          <p:cNvSpPr/>
          <p:nvPr/>
        </p:nvSpPr>
        <p:spPr>
          <a:xfrm>
            <a:off x="8090263" y="2771503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M</a:t>
            </a:r>
            <a:endParaRPr lang="de-DE" b="1" dirty="0"/>
          </a:p>
          <a:p>
            <a:pPr algn="ctr"/>
            <a:r>
              <a:rPr lang="de-DE" sz="1400" dirty="0"/>
              <a:t>Modify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0B504FD-47AD-48C9-80AC-E91D0B1E558C}"/>
              </a:ext>
            </a:extLst>
          </p:cNvPr>
          <p:cNvSpPr/>
          <p:nvPr/>
        </p:nvSpPr>
        <p:spPr>
          <a:xfrm>
            <a:off x="7193279" y="4086497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P</a:t>
            </a:r>
            <a:endParaRPr lang="de-DE" b="1" dirty="0"/>
          </a:p>
          <a:p>
            <a:pPr algn="ctr"/>
            <a:r>
              <a:rPr lang="de-DE" sz="1400" dirty="0"/>
              <a:t>Purpose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564007-B75F-4A76-A4F4-BA4E5F3EB799}"/>
              </a:ext>
            </a:extLst>
          </p:cNvPr>
          <p:cNvSpPr/>
          <p:nvPr/>
        </p:nvSpPr>
        <p:spPr>
          <a:xfrm>
            <a:off x="5438502" y="4615542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</a:t>
            </a:r>
            <a:endParaRPr lang="de-DE" b="1" dirty="0"/>
          </a:p>
          <a:p>
            <a:pPr algn="ctr"/>
            <a:r>
              <a:rPr lang="de-DE" sz="1400" dirty="0" err="1"/>
              <a:t>Eliminate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CFCA0B-DBEB-439F-B356-DFF760E9FCD2}"/>
              </a:ext>
            </a:extLst>
          </p:cNvPr>
          <p:cNvSpPr/>
          <p:nvPr/>
        </p:nvSpPr>
        <p:spPr>
          <a:xfrm>
            <a:off x="3683725" y="4071256"/>
            <a:ext cx="1314994" cy="1314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R</a:t>
            </a:r>
            <a:endParaRPr lang="de-DE" b="1" dirty="0"/>
          </a:p>
          <a:p>
            <a:pPr algn="ctr"/>
            <a:r>
              <a:rPr lang="de-DE" sz="1400" dirty="0"/>
              <a:t>Reverse</a:t>
            </a:r>
            <a:endParaRPr lang="de-DE" dirty="0"/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CA2F51EB-EAA8-411B-B243-498FAAA9CE95}"/>
              </a:ext>
            </a:extLst>
          </p:cNvPr>
          <p:cNvCxnSpPr>
            <a:stCxn id="4" idx="0"/>
            <a:endCxn id="6" idx="4"/>
          </p:cNvCxnSpPr>
          <p:nvPr/>
        </p:nvCxnSpPr>
        <p:spPr>
          <a:xfrm rot="16200000" flipV="1">
            <a:off x="5731329" y="2607128"/>
            <a:ext cx="729342" cy="1"/>
          </a:xfrm>
          <a:prstGeom prst="curvedConnector3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E26D657B-B662-47AF-A445-A8216A22AA7D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rot="16200000" flipV="1">
            <a:off x="4939748" y="2460564"/>
            <a:ext cx="511543" cy="778752"/>
          </a:xfrm>
          <a:prstGeom prst="curvedConnector3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25F6941-2CAB-47EA-A045-A122327FCD2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rot="5400000" flipH="1" flipV="1">
            <a:off x="6733087" y="2452944"/>
            <a:ext cx="526784" cy="77875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185E1F0E-8F45-4677-8A65-91FAA11CB8A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818811" y="3429000"/>
            <a:ext cx="1271452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221A2223-DADA-42CF-A62F-A189278BDAE1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 rot="16200000" flipH="1">
            <a:off x="6733087" y="3626305"/>
            <a:ext cx="526784" cy="77875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AF11230D-9F86-4924-8CD2-383A3849C292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rot="5400000">
            <a:off x="5731329" y="4250871"/>
            <a:ext cx="729342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8776491A-713C-4C62-A832-AC24BB8CC197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rot="5400000">
            <a:off x="4939748" y="3618684"/>
            <a:ext cx="511543" cy="778752"/>
          </a:xfrm>
          <a:prstGeom prst="curvedConnector3">
            <a:avLst>
              <a:gd name="adj1" fmla="val 50000"/>
            </a:avLst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3A0B3AE-79F5-463B-95EA-11D6341569DD}"/>
              </a:ext>
            </a:extLst>
          </p:cNvPr>
          <p:cNvSpPr txBox="1"/>
          <p:nvPr/>
        </p:nvSpPr>
        <p:spPr>
          <a:xfrm>
            <a:off x="2771637" y="128708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86C3901-9B85-4842-A624-FB74EF477836}"/>
              </a:ext>
            </a:extLst>
          </p:cNvPr>
          <p:cNvSpPr txBox="1"/>
          <p:nvPr/>
        </p:nvSpPr>
        <p:spPr>
          <a:xfrm>
            <a:off x="2771637" y="271093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A294A287-CC62-42F7-9FB0-6191D5CAF472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flipV="1">
            <a:off x="3361863" y="2594168"/>
            <a:ext cx="514438" cy="301432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1704F70B-648F-400E-BA77-4FD4B028AF88}"/>
              </a:ext>
            </a:extLst>
          </p:cNvPr>
          <p:cNvCxnSpPr>
            <a:cxnSpLocks/>
            <a:stCxn id="32" idx="3"/>
            <a:endCxn id="5" idx="1"/>
          </p:cNvCxnSpPr>
          <p:nvPr/>
        </p:nvCxnSpPr>
        <p:spPr>
          <a:xfrm>
            <a:off x="3361863" y="1471750"/>
            <a:ext cx="514438" cy="192576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E21AF4A-2AB8-446A-A04C-8FB29179394B}"/>
              </a:ext>
            </a:extLst>
          </p:cNvPr>
          <p:cNvSpPr txBox="1"/>
          <p:nvPr/>
        </p:nvSpPr>
        <p:spPr>
          <a:xfrm>
            <a:off x="5143389" y="42703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A393BAF-6A02-4715-97F4-6F654BD264BB}"/>
              </a:ext>
            </a:extLst>
          </p:cNvPr>
          <p:cNvSpPr txBox="1"/>
          <p:nvPr/>
        </p:nvSpPr>
        <p:spPr>
          <a:xfrm>
            <a:off x="6458383" y="42100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34F2597-1248-48D5-9A45-73345C5FF9FB}"/>
              </a:ext>
            </a:extLst>
          </p:cNvPr>
          <p:cNvSpPr txBox="1"/>
          <p:nvPr/>
        </p:nvSpPr>
        <p:spPr>
          <a:xfrm>
            <a:off x="7795150" y="73540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4638B75-307F-4664-9F59-42D0D7A9B7D2}"/>
              </a:ext>
            </a:extLst>
          </p:cNvPr>
          <p:cNvSpPr txBox="1"/>
          <p:nvPr/>
        </p:nvSpPr>
        <p:spPr>
          <a:xfrm>
            <a:off x="8512902" y="121562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3092C1C-7181-48BC-9D7F-B409ED2044F9}"/>
              </a:ext>
            </a:extLst>
          </p:cNvPr>
          <p:cNvSpPr txBox="1"/>
          <p:nvPr/>
        </p:nvSpPr>
        <p:spPr>
          <a:xfrm>
            <a:off x="9484612" y="247298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14190DD-B211-48B8-9BD1-9109009AEAA6}"/>
              </a:ext>
            </a:extLst>
          </p:cNvPr>
          <p:cNvSpPr txBox="1"/>
          <p:nvPr/>
        </p:nvSpPr>
        <p:spPr>
          <a:xfrm>
            <a:off x="9814552" y="324433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BB32BD2-466D-45AC-BCAA-728F30789E3A}"/>
              </a:ext>
            </a:extLst>
          </p:cNvPr>
          <p:cNvSpPr txBox="1"/>
          <p:nvPr/>
        </p:nvSpPr>
        <p:spPr>
          <a:xfrm>
            <a:off x="9015325" y="435942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8ABA9FB-8D77-4EB9-BD5F-84E6DB513BB5}"/>
              </a:ext>
            </a:extLst>
          </p:cNvPr>
          <p:cNvSpPr txBox="1"/>
          <p:nvPr/>
        </p:nvSpPr>
        <p:spPr>
          <a:xfrm>
            <a:off x="8385376" y="554140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C47CADB-6D84-415B-BEDA-CA7A06FC5FAB}"/>
              </a:ext>
            </a:extLst>
          </p:cNvPr>
          <p:cNvSpPr txBox="1"/>
          <p:nvPr/>
        </p:nvSpPr>
        <p:spPr>
          <a:xfrm>
            <a:off x="5038888" y="616820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6C90C63-E103-40FA-9B75-320A508EF19E}"/>
              </a:ext>
            </a:extLst>
          </p:cNvPr>
          <p:cNvSpPr txBox="1"/>
          <p:nvPr/>
        </p:nvSpPr>
        <p:spPr>
          <a:xfrm>
            <a:off x="6523698" y="616820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F6CDFE9-99C9-400C-B63E-EEFAF569F7FC}"/>
              </a:ext>
            </a:extLst>
          </p:cNvPr>
          <p:cNvSpPr txBox="1"/>
          <p:nvPr/>
        </p:nvSpPr>
        <p:spPr>
          <a:xfrm>
            <a:off x="3086327" y="54014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AD14AC3-4A44-4B9B-BDC8-8A9525E43882}"/>
              </a:ext>
            </a:extLst>
          </p:cNvPr>
          <p:cNvSpPr txBox="1"/>
          <p:nvPr/>
        </p:nvSpPr>
        <p:spPr>
          <a:xfrm>
            <a:off x="2947136" y="399717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Idea</a:t>
            </a:r>
            <a:endParaRPr lang="de-DE" dirty="0"/>
          </a:p>
        </p:txBody>
      </p: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9FF7896C-DA66-4A1A-BEED-E2400FA3D599}"/>
              </a:ext>
            </a:extLst>
          </p:cNvPr>
          <p:cNvCxnSpPr>
            <a:cxnSpLocks/>
            <a:stCxn id="50" idx="2"/>
            <a:endCxn id="6" idx="1"/>
          </p:cNvCxnSpPr>
          <p:nvPr/>
        </p:nvCxnSpPr>
        <p:spPr>
          <a:xfrm rot="16200000" flipH="1">
            <a:off x="5372952" y="861913"/>
            <a:ext cx="323677" cy="192576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3365FB2D-9F41-4902-B986-AB92DEB4A04B}"/>
              </a:ext>
            </a:extLst>
          </p:cNvPr>
          <p:cNvCxnSpPr>
            <a:cxnSpLocks/>
            <a:stCxn id="51" idx="2"/>
            <a:endCxn id="6" idx="7"/>
          </p:cNvCxnSpPr>
          <p:nvPr/>
        </p:nvCxnSpPr>
        <p:spPr>
          <a:xfrm rot="5400000">
            <a:off x="6492355" y="858898"/>
            <a:ext cx="329707" cy="192576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76290C6F-3D44-4DF8-9271-904B1F2ACA77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rot="5400000">
            <a:off x="7794635" y="1160881"/>
            <a:ext cx="351770" cy="239487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70">
            <a:extLst>
              <a:ext uri="{FF2B5EF4-FFF2-40B4-BE49-F238E27FC236}">
                <a16:creationId xmlns:a16="http://schemas.microsoft.com/office/drawing/2014/main" id="{0C186F43-79BA-4891-82D0-4F5E4517F44E}"/>
              </a:ext>
            </a:extLst>
          </p:cNvPr>
          <p:cNvCxnSpPr>
            <a:cxnSpLocks/>
            <a:stCxn id="53" idx="2"/>
            <a:endCxn id="7" idx="6"/>
          </p:cNvCxnSpPr>
          <p:nvPr/>
        </p:nvCxnSpPr>
        <p:spPr>
          <a:xfrm rot="5400000">
            <a:off x="8393622" y="1699612"/>
            <a:ext cx="529045" cy="299742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krümmt 73">
            <a:extLst>
              <a:ext uri="{FF2B5EF4-FFF2-40B4-BE49-F238E27FC236}">
                <a16:creationId xmlns:a16="http://schemas.microsoft.com/office/drawing/2014/main" id="{692B552A-7FE4-468A-9C04-10000F63906A}"/>
              </a:ext>
            </a:extLst>
          </p:cNvPr>
          <p:cNvCxnSpPr>
            <a:cxnSpLocks/>
            <a:stCxn id="54" idx="1"/>
            <a:endCxn id="8" idx="7"/>
          </p:cNvCxnSpPr>
          <p:nvPr/>
        </p:nvCxnSpPr>
        <p:spPr>
          <a:xfrm rot="10800000" flipV="1">
            <a:off x="9212682" y="2657653"/>
            <a:ext cx="271931" cy="306426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8AF78D55-544B-4B63-B947-97E3608861BD}"/>
              </a:ext>
            </a:extLst>
          </p:cNvPr>
          <p:cNvCxnSpPr>
            <a:cxnSpLocks/>
            <a:stCxn id="55" idx="1"/>
            <a:endCxn id="8" idx="6"/>
          </p:cNvCxnSpPr>
          <p:nvPr/>
        </p:nvCxnSpPr>
        <p:spPr>
          <a:xfrm rot="10800000">
            <a:off x="9405258" y="3429000"/>
            <a:ext cx="409295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08FF39AA-C0B0-4585-995B-F1A1DC13D517}"/>
              </a:ext>
            </a:extLst>
          </p:cNvPr>
          <p:cNvCxnSpPr>
            <a:cxnSpLocks/>
            <a:stCxn id="56" idx="1"/>
            <a:endCxn id="9" idx="6"/>
          </p:cNvCxnSpPr>
          <p:nvPr/>
        </p:nvCxnSpPr>
        <p:spPr>
          <a:xfrm rot="10800000" flipV="1">
            <a:off x="8508273" y="4544086"/>
            <a:ext cx="507052" cy="199907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krümmt 82">
            <a:extLst>
              <a:ext uri="{FF2B5EF4-FFF2-40B4-BE49-F238E27FC236}">
                <a16:creationId xmlns:a16="http://schemas.microsoft.com/office/drawing/2014/main" id="{000A82AD-9F36-414F-A5C3-A4BCE607F306}"/>
              </a:ext>
            </a:extLst>
          </p:cNvPr>
          <p:cNvCxnSpPr>
            <a:cxnSpLocks/>
            <a:stCxn id="57" idx="0"/>
            <a:endCxn id="9" idx="5"/>
          </p:cNvCxnSpPr>
          <p:nvPr/>
        </p:nvCxnSpPr>
        <p:spPr>
          <a:xfrm rot="16200000" flipV="1">
            <a:off x="8331851" y="5192762"/>
            <a:ext cx="332485" cy="364792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8CA807C5-4494-4B9C-B760-5BE3BF17F54E}"/>
              </a:ext>
            </a:extLst>
          </p:cNvPr>
          <p:cNvCxnSpPr>
            <a:cxnSpLocks/>
            <a:stCxn id="59" idx="0"/>
            <a:endCxn id="10" idx="5"/>
          </p:cNvCxnSpPr>
          <p:nvPr/>
        </p:nvCxnSpPr>
        <p:spPr>
          <a:xfrm rot="16200000" flipV="1">
            <a:off x="6474742" y="5824138"/>
            <a:ext cx="430248" cy="257891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krümmt 88">
            <a:extLst>
              <a:ext uri="{FF2B5EF4-FFF2-40B4-BE49-F238E27FC236}">
                <a16:creationId xmlns:a16="http://schemas.microsoft.com/office/drawing/2014/main" id="{FFE2A345-F053-4487-A5F2-9590B15AD5C1}"/>
              </a:ext>
            </a:extLst>
          </p:cNvPr>
          <p:cNvCxnSpPr>
            <a:cxnSpLocks/>
            <a:stCxn id="58" idx="0"/>
            <a:endCxn id="10" idx="3"/>
          </p:cNvCxnSpPr>
          <p:nvPr/>
        </p:nvCxnSpPr>
        <p:spPr>
          <a:xfrm rot="5400000" flipH="1" flipV="1">
            <a:off x="5267415" y="5804546"/>
            <a:ext cx="430248" cy="297077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krümmt 92">
            <a:extLst>
              <a:ext uri="{FF2B5EF4-FFF2-40B4-BE49-F238E27FC236}">
                <a16:creationId xmlns:a16="http://schemas.microsoft.com/office/drawing/2014/main" id="{46352E78-EBB1-4F17-86EC-3F250815B937}"/>
              </a:ext>
            </a:extLst>
          </p:cNvPr>
          <p:cNvCxnSpPr>
            <a:cxnSpLocks/>
            <a:stCxn id="60" idx="3"/>
            <a:endCxn id="11" idx="3"/>
          </p:cNvCxnSpPr>
          <p:nvPr/>
        </p:nvCxnSpPr>
        <p:spPr>
          <a:xfrm flipV="1">
            <a:off x="3676553" y="5193674"/>
            <a:ext cx="199748" cy="392483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krümmt 95">
            <a:extLst>
              <a:ext uri="{FF2B5EF4-FFF2-40B4-BE49-F238E27FC236}">
                <a16:creationId xmlns:a16="http://schemas.microsoft.com/office/drawing/2014/main" id="{76A16447-1110-454D-9143-3AEA37CB27B1}"/>
              </a:ext>
            </a:extLst>
          </p:cNvPr>
          <p:cNvCxnSpPr>
            <a:cxnSpLocks/>
            <a:stCxn id="61" idx="2"/>
            <a:endCxn id="11" idx="2"/>
          </p:cNvCxnSpPr>
          <p:nvPr/>
        </p:nvCxnSpPr>
        <p:spPr>
          <a:xfrm rot="16200000" flipH="1">
            <a:off x="3281864" y="4326891"/>
            <a:ext cx="362247" cy="441476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2021-08-02T12:00:00+00:00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905B716F-DCC1-4266-BF14-F781745B885B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2</cp:revision>
  <dcterms:created xsi:type="dcterms:W3CDTF">2021-08-02T16:05:10Z</dcterms:created>
  <dcterms:modified xsi:type="dcterms:W3CDTF">2021-08-02T16:22:56Z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2021-08-02T16:05:11Z</vt:filetime>
  </property>
</Properties>
</file>