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2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B6C6D-F22B-45C9-8330-9197945F7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3E1904-2A0C-49A6-B335-485BF798F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C9017A-2DC4-436F-A705-359E0F41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79F496-0094-4E38-95EF-C5015C18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03B30E-0FFB-429A-A1FF-01A5E8D1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624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81A13-D515-4308-8DE2-9DA6AF11A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3551BEC-2AB2-45FC-991B-65D0247C37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DCCF78-C714-4F20-852B-47CAECBE4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AD4116-DC6C-4334-A273-B77D5FC8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2F918-943D-4CC9-B824-370DEDEB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51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2EAD62-FA1C-4AC1-80FD-AD0E2C466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C32BFB5-AF6C-4913-905C-3AFB0695E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7F5E58-6458-4CC5-B075-7D2BB5FE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E5108-7F7C-46EF-AE95-B86ADED6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C56BA5-AFB1-4A9B-8F06-15A8A0EC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647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5CE3A-4569-4A1C-89AB-CD38CE96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ACABD4-0932-40C0-AE32-C6BFE696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7CC48-E0E2-4BCF-B98C-EC7177FF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659064-EA7B-4938-ABBB-E35D9563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E9366-AD72-49FF-A830-1D5E5AD2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722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0CCFA-A271-4126-A590-68319149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1D74C-8E5D-4BD8-9930-41B84A3E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96E7B-4BE0-4F39-8DB0-531436CB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4C1CAF-0FA9-4E71-B32D-C87DFB7C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0AD0A-3F1E-4818-9BB5-86621A14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47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360CB7-C28F-4A19-8193-16132924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83F6DA-274E-4264-99F3-921940718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9FC93A-0684-4D39-A261-698E5DD12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2045F5-5C8B-40A9-98BA-664D8851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744C5C-BC91-4EA1-A09D-B6F38F5D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010644D-CAB9-4600-9081-0B82310D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63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719F9D-ECA5-47E7-8D28-362B53AD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6EB5B-F4BF-4697-96A5-C00C69F1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05DE11-0031-4E56-B269-FB62A12FD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8D8991-E8DE-4826-BEA0-970D721F1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4E31FB-C2C3-41DF-8D2F-70CED3FA7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928B87-EFEF-4224-89AB-92A779A04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54CC307-B486-4171-971E-B6589902E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30CEAA-E47C-4C78-BA18-4041F579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20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3A4CB2-0A22-4C62-8559-948BC55EB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5344629-0062-41C3-A9B7-7370988A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5B3DFF-B9B2-40BA-853C-2C9B2FA6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3CF6D1-7038-43ED-AC69-FE5B69D7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5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4F3DA5E-670C-4BF3-A180-641FC80A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3EB3B3-42FE-4D60-9DB3-A9F98179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DD7DC-4BCF-44A1-9BC4-50605499F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07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7948FB-B8F5-4A62-B56F-BA668DC7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C91DC-56A9-4644-8B67-9B5AAF2F5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5FD6D4-128F-4529-9BDC-516C15613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56A5F0-98BF-401F-8C8A-CA0919C2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8F4086-342D-4D8F-95D6-053AB751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99EF57-44EB-47BA-A4CD-96138551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22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D97A4-C0D2-49C7-95B4-83BA36EF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83E9DBF-CD6F-4B6C-A66A-271A4D198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03E28A-21C0-4549-A588-A1AEB5616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CADEF4F-7F6C-416E-A7B3-6C3D2D6CF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5D3237-0146-4751-B6EC-5A91E74A1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0418A1-4B64-4279-B4A2-FCB8588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1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EEA207-5BE0-47CA-AD73-63698DCED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46F36-518B-4816-83EB-834900E4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EB2B3F-0EAF-46B2-B005-DDFA3F3C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86E2-6D10-4A31-8CFB-AA2C5BDBEE77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0355-2BC6-4B96-B6EE-2C7A73917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27536B-E069-4DC1-9C82-2CD89BC6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698A8-C0CB-4A31-854A-C156265CF9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519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46F56DCF-2E46-44A1-947B-07FDA54A9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66149"/>
              </p:ext>
            </p:extLst>
          </p:nvPr>
        </p:nvGraphicFramePr>
        <p:xfrm>
          <a:off x="2244943" y="426720"/>
          <a:ext cx="6444415" cy="598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4274524272"/>
                    </a:ext>
                  </a:extLst>
                </a:gridCol>
                <a:gridCol w="6013885">
                  <a:extLst>
                    <a:ext uri="{9D8B030D-6E8A-4147-A177-3AD203B41FA5}">
                      <a16:colId xmlns:a16="http://schemas.microsoft.com/office/drawing/2014/main" val="3497603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solidFill>
                            <a:schemeClr val="tx1"/>
                          </a:solidFill>
                        </a:rPr>
                        <a:t>Substitute</a:t>
                      </a:r>
                      <a:endParaRPr lang="de-DE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149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Replace a part of your product, service or process with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498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Combine</a:t>
                      </a:r>
                      <a:endParaRPr lang="de-DE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737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Combine </a:t>
                      </a:r>
                      <a:r>
                        <a:rPr lang="de-DE" sz="1400" dirty="0" err="1"/>
                        <a:t>ideas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processes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products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one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more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efficient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output</a:t>
                      </a:r>
                      <a:r>
                        <a:rPr lang="de-DE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12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err="1"/>
                        <a:t>Adapt</a:t>
                      </a:r>
                      <a:endParaRPr lang="de-DE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653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Adapt</a:t>
                      </a:r>
                      <a:r>
                        <a:rPr lang="de-DE" sz="1400" dirty="0"/>
                        <a:t> an </a:t>
                      </a:r>
                      <a:r>
                        <a:rPr lang="de-DE" sz="1400" dirty="0" err="1"/>
                        <a:t>existing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idea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might</a:t>
                      </a:r>
                      <a:r>
                        <a:rPr lang="de-DE" sz="1400" dirty="0"/>
                        <a:t> not </a:t>
                      </a:r>
                      <a:r>
                        <a:rPr lang="de-DE" sz="1400" dirty="0" err="1"/>
                        <a:t>have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worked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before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solve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problem</a:t>
                      </a:r>
                      <a:r>
                        <a:rPr lang="de-DE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17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Modify</a:t>
                      </a:r>
                      <a:endParaRPr lang="de-DE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440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Modify an </a:t>
                      </a:r>
                      <a:r>
                        <a:rPr lang="de-DE" sz="1400" dirty="0" err="1"/>
                        <a:t>aspect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your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situation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problem</a:t>
                      </a:r>
                      <a:r>
                        <a:rPr lang="de-DE" sz="1400" dirty="0"/>
                        <a:t>,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example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by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magnifying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minifying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them</a:t>
                      </a:r>
                      <a:r>
                        <a:rPr lang="de-DE" sz="1400" dirty="0"/>
                        <a:t> and </a:t>
                      </a:r>
                      <a:r>
                        <a:rPr lang="de-DE" sz="1400" dirty="0" err="1"/>
                        <a:t>see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whether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gives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you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new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insight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whether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adds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value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0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Put </a:t>
                      </a:r>
                      <a:r>
                        <a:rPr lang="de-DE" sz="1800" b="1" dirty="0" err="1"/>
                        <a:t>to</a:t>
                      </a:r>
                      <a:r>
                        <a:rPr lang="de-DE" sz="1800" b="1" dirty="0"/>
                        <a:t> </a:t>
                      </a:r>
                      <a:r>
                        <a:rPr lang="de-DE" sz="1800" b="1" dirty="0" err="1"/>
                        <a:t>another</a:t>
                      </a:r>
                      <a:r>
                        <a:rPr lang="de-DE" sz="1800" b="1" dirty="0"/>
                        <a:t> </a:t>
                      </a:r>
                      <a:r>
                        <a:rPr lang="de-DE" sz="1800" b="1" dirty="0" err="1"/>
                        <a:t>use</a:t>
                      </a:r>
                      <a:endParaRPr lang="de-DE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7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Put </a:t>
                      </a:r>
                      <a:r>
                        <a:rPr lang="de-DE" sz="1400" dirty="0" err="1"/>
                        <a:t>current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processes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products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that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were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intended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for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specific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purpose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another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use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solve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problems</a:t>
                      </a:r>
                      <a:r>
                        <a:rPr lang="de-DE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 err="1"/>
                        <a:t>Eliminate</a:t>
                      </a:r>
                      <a:endParaRPr lang="de-DE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/>
                        <a:t>Eliminate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simplify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process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idea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get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improve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it</a:t>
                      </a:r>
                      <a:r>
                        <a:rPr lang="de-DE" sz="1400" dirty="0"/>
                        <a:t>, but also </a:t>
                      </a:r>
                      <a:r>
                        <a:rPr lang="de-DE" sz="1400" dirty="0" err="1"/>
                        <a:t>to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identify</a:t>
                      </a:r>
                      <a:r>
                        <a:rPr lang="de-DE" sz="1400" dirty="0"/>
                        <a:t> ist </a:t>
                      </a:r>
                      <a:r>
                        <a:rPr lang="de-DE" sz="1400" dirty="0" err="1"/>
                        <a:t>most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important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aspect</a:t>
                      </a:r>
                      <a:r>
                        <a:rPr lang="de-DE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8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/>
                        <a:t>Reverse</a:t>
                      </a:r>
                      <a:endParaRPr lang="de-DE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7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Reverse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orientation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direction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a </a:t>
                      </a:r>
                      <a:r>
                        <a:rPr lang="de-DE" sz="1400" dirty="0" err="1"/>
                        <a:t>process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product</a:t>
                      </a:r>
                      <a:r>
                        <a:rPr lang="de-DE" sz="1400" dirty="0"/>
                        <a:t>, do </a:t>
                      </a:r>
                      <a:r>
                        <a:rPr lang="de-DE" sz="1400" dirty="0" err="1"/>
                        <a:t>things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the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other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way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around</a:t>
                      </a:r>
                      <a:r>
                        <a:rPr lang="de-DE" sz="1400" dirty="0"/>
                        <a:t>. </a:t>
                      </a:r>
                      <a:r>
                        <a:rPr lang="de-DE" sz="1400" dirty="0" err="1"/>
                        <a:t>Completely</a:t>
                      </a:r>
                      <a:r>
                        <a:rPr lang="de-DE" sz="1400" dirty="0"/>
                        <a:t> </a:t>
                      </a:r>
                      <a:r>
                        <a:rPr lang="de-DE" sz="1400" dirty="0" err="1"/>
                        <a:t>against</a:t>
                      </a:r>
                      <a:r>
                        <a:rPr lang="de-DE" sz="1400" dirty="0"/>
                        <a:t> ist original </a:t>
                      </a:r>
                      <a:r>
                        <a:rPr lang="de-DE" sz="1400" dirty="0" err="1"/>
                        <a:t>purpose</a:t>
                      </a:r>
                      <a:r>
                        <a:rPr lang="de-DE" sz="14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393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40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2021-08-03T12:00:00+00:00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D932A820-B372-4B25-8FD3-7BA79C606D7B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Office PowerPoint</Application>
  <PresentationFormat>Breitbild</PresentationFormat>
  <Paragraphs>21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3</cp:revision>
  <dcterms:created xsi:type="dcterms:W3CDTF">2021-08-03T16:13:21Z</dcterms:created>
  <dcterms:modified xsi:type="dcterms:W3CDTF">2021-08-03T18:07:15Z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2021-08-03T16:13:21Z</vt:filetime>
  </property>
</Properties>
</file>