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697C-9A73-4AE5-8642-F5066CB6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92D1F0-E168-4F54-997A-DACC0CBD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71B6F-47DE-45B2-B231-E03E9C3C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2F3A6-8D24-4C4C-9039-A87D62AE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AA683-92CE-42CF-A470-536B8EDC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3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F171E-A7C4-4B3D-B12A-B605C74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55227-BBCE-4013-968C-824EF23C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BBD57-7F54-4DE8-96D4-66292E40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C736F-829B-4767-B38F-67D52BBC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78DCF-66A3-4E33-85DA-B7182EFF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4CF6F3-EDFE-43BE-8498-AECA11F35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BC648-2B71-4750-83CE-5440B849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3896A-C57E-45E6-B330-2A12A5F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8CD71-7C52-42D3-B04E-A517A34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EDA1-6171-4211-A1F5-76F6FD2E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8C6F-512D-49BE-ACDE-8B4ED82D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8546D-A588-47B7-A9E8-31C956E8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9D851-776C-4F55-9079-B8FDEAA1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88D6A-FBA6-409F-AAED-C04CF974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7DAC0-3E5A-428F-AB0C-4EE79A23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77731-75B4-451D-B496-7D191744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1D5FF5-839F-4FB4-A3BC-2C0388F0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666AEF-99D9-4252-8126-97FCE2FD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BABEE-75A0-44AB-886C-78066307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4C38D-7AC7-4F57-85B8-2D0F4B70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5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48CF6-BC00-4DB6-92E0-F2DD9A1D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E2CF8-A54A-4469-8AB5-B79B08E1F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F191C6-389D-4F90-96C4-26FDAFD7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2E8CD1-3B41-4CDE-A796-8FA6ED6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7CA0D-D997-4C29-A262-25F8CE60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679ADF-BB50-4F07-9111-BE0BB185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F4BFF-11AB-4D55-A771-B74F8496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84F2F-F66D-4026-83A2-82B58BB5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AB461-F359-47C4-ABAF-9B684708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AD513A-377D-4CC9-9340-B3313734B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44DFCD-48BA-46F6-B6CD-EEA2AAECB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37D046-9688-4452-9F8D-6A28DD13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DD4FAA-7C19-41EE-B489-4272839F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65AC6A-CF19-4F50-A8D5-E04CC9C4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7F3AD-1617-4BA6-A5BD-9D0A83EB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B914B3-E1B7-4A8A-BAB8-53451FCA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7871F1-8944-4B5F-B2BB-6DC6A12D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590AF-8D6C-4F99-9462-4CCE0A5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054057-0688-4180-87C7-BCF8F5F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A5046-5C91-4CB7-B4FD-A7DA63F9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8B8691-E6AD-46E5-81ED-14ADAF85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99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2713-5A5C-4617-94BC-E23CAE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A59A9-61B2-46D9-9F66-BB86B256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232F90-FAAA-4AB4-8036-D9852E2A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82A153-7E7A-4A8B-94F7-9D458A30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7BC91-71BC-45CB-80E8-11BCF6E7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656EC-41D7-40FD-B669-31AB4D8D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5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942C2-9EE6-4D01-A82A-CF610E9C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99956-3BCA-4639-A26B-2087A998A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7797A3-998F-4AAA-916E-91203652C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A81BF-8FF3-4B2E-8A8F-731899BC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722B4-497F-4E1F-9B04-8A04D225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CEBC96-5995-46BD-A01F-E0EF248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4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943B43-E26A-420F-8845-A471788E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0317F-BC55-4D04-9708-AFDC96DE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08FA-FA03-4726-8CD8-AC4EF01D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3ED0-4165-41BE-A498-431742536EC7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AE3E7-08F7-4FCC-BFCD-4A1F4D716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0DA27-401A-4927-928A-892CB842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14D8-66E3-434A-BBFF-66A400EF3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7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Zacken 3">
            <a:extLst>
              <a:ext uri="{FF2B5EF4-FFF2-40B4-BE49-F238E27FC236}">
                <a16:creationId xmlns:a16="http://schemas.microsoft.com/office/drawing/2014/main" id="{66B7EBD2-FF07-4C8C-87CE-1621570CABFB}"/>
              </a:ext>
            </a:extLst>
          </p:cNvPr>
          <p:cNvSpPr/>
          <p:nvPr/>
        </p:nvSpPr>
        <p:spPr>
          <a:xfrm>
            <a:off x="5207725" y="2774769"/>
            <a:ext cx="1776549" cy="130846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Panic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37008E-4CCB-4838-8C2E-71C452F84B42}"/>
              </a:ext>
            </a:extLst>
          </p:cNvPr>
          <p:cNvSpPr/>
          <p:nvPr/>
        </p:nvSpPr>
        <p:spPr>
          <a:xfrm>
            <a:off x="1981198" y="1507672"/>
            <a:ext cx="2220687" cy="8948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Habits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DB2103-F788-4BDB-AA41-996D45795095}"/>
              </a:ext>
            </a:extLst>
          </p:cNvPr>
          <p:cNvSpPr/>
          <p:nvPr/>
        </p:nvSpPr>
        <p:spPr>
          <a:xfrm>
            <a:off x="1981199" y="2981597"/>
            <a:ext cx="2220687" cy="8948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Domain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019A0D-1C9B-47F4-9B7C-41D1E583EA3C}"/>
              </a:ext>
            </a:extLst>
          </p:cNvPr>
          <p:cNvSpPr/>
          <p:nvPr/>
        </p:nvSpPr>
        <p:spPr>
          <a:xfrm>
            <a:off x="1981197" y="4455522"/>
            <a:ext cx="2220687" cy="8948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Existence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F59BCB-3913-4917-B2F0-D5A125E54CED}"/>
              </a:ext>
            </a:extLst>
          </p:cNvPr>
          <p:cNvSpPr/>
          <p:nvPr/>
        </p:nvSpPr>
        <p:spPr>
          <a:xfrm>
            <a:off x="7990113" y="1507672"/>
            <a:ext cx="2220687" cy="894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Fight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07BCE6-2140-4A30-97AF-6F991366DA2C}"/>
              </a:ext>
            </a:extLst>
          </p:cNvPr>
          <p:cNvSpPr/>
          <p:nvPr/>
        </p:nvSpPr>
        <p:spPr>
          <a:xfrm>
            <a:off x="7990114" y="2981597"/>
            <a:ext cx="2220687" cy="894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Flee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6F213F-D67B-44D1-AF5B-1FBA6406EB5A}"/>
              </a:ext>
            </a:extLst>
          </p:cNvPr>
          <p:cNvSpPr/>
          <p:nvPr/>
        </p:nvSpPr>
        <p:spPr>
          <a:xfrm>
            <a:off x="7990112" y="4455522"/>
            <a:ext cx="2220687" cy="894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Freeze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9FDD871-D599-48D7-81D6-F9C35873E05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01885" y="1955075"/>
            <a:ext cx="1005840" cy="1341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DE55E51-EEC6-4504-ACB1-4281EA71D8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01886" y="3429000"/>
            <a:ext cx="10058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FDA18D0-AFF2-424D-9826-FC6BBFD6F3E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01884" y="3675017"/>
            <a:ext cx="1005841" cy="1227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DBAF6E6-240E-4451-8A67-1749C246215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62354" y="1955075"/>
            <a:ext cx="1127759" cy="120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4580EF7-2C13-43C3-85EB-44B4563B095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62354" y="3429000"/>
            <a:ext cx="1127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FD7881-C85C-4899-A80D-F2E46EA85E2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862354" y="3740330"/>
            <a:ext cx="1127758" cy="1162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2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2021-08-04T12:00:00+00:00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9AFC922B-2699-4EC9-AACF-223172C7F1D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1</cp:revision>
  <dcterms:created xsi:type="dcterms:W3CDTF">2021-08-04T13:09:53Z</dcterms:created>
  <dcterms:modified xsi:type="dcterms:W3CDTF">2021-08-04T13:18:30Z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2021-08-04T13:09:53Z</vt:filetime>
  </property>
</Properties>
</file>