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5BC361-5305-42E4-9F33-19AF82F51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1C9C84-08A6-4244-9737-619B450CE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ACF829-4303-459A-A956-971F2ED0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E331D-83D8-4E69-BFEB-42BFBCF0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F2ED4-5E23-4E85-854E-145A34D7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9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9EABC-FCC1-45F0-A9AD-600425B1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9FC0F9-21B6-433F-A3BA-BC24649E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6C996-3F0C-47DD-B866-1876201E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D83BC-0960-4E99-87D7-8ED6797F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F040F-DB5D-47CD-9B11-0C39C7AA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03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441980-983D-46FF-8B19-FC93F8C91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0ACAA6-27E6-4AA6-91D5-4B197AED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B2A396-71C9-4CB0-8BCC-4819903E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423AF8-29B2-4866-A47C-DF2B245B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67128-D495-4D91-B775-452C437D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68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7B325-D6AA-4183-9E82-224AF2C1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299457-E78D-41F2-8392-E3AF1C44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4F082-75BF-40CA-9533-A92D1ACE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D2C1F-B2BC-4E60-9A1C-6FF10106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A5BB3-69DF-444D-A96C-DA7C0BDB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55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6846D-08E7-4200-A86E-77B3A33B8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8705EB-8DB1-45AB-8D05-1E7BA908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193FE-1EAB-4D7B-8F4B-5056EDAB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24DF55-287E-4F48-8BD4-DFF2AAEF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FAEF74-1841-496D-897C-F0204C8D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4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778B-9B06-42F0-9F7E-5BC184F4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F14B7A-5CE8-488A-A59C-21F80DDA7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7FA509-14CC-4E9C-A063-6072C8B90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008F12-9AB4-4247-A1DC-DC370D46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9496FB-B0F8-49FD-8EE6-5C9D4DC3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46504-3C0F-4EBB-AACB-9EFF2381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2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00FCD-2E6A-4429-9D3E-E7D28187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4366E-FFE4-4722-8BEE-CC722740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420560-77CD-43E0-9C22-DA6F42D0D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25DD61-F887-49B3-A988-F6ABF3A50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9E85ED-67D0-4C75-9FBC-2262E051D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EE291F-88B2-4EFC-BB29-ACE2166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64990F-18B0-4A4B-A1B1-C24829B7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49AFB5-FD97-48D9-BCE8-E4B7AFAE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23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AD356-BF04-4B0E-9918-B9069819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D263B7-D1E2-499A-9875-7842D348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CDBD0-386D-47C5-84CC-4D9BA1CC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1358D6-D16E-49BD-A707-325BF46C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6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31A189-29C3-4399-9DAD-13895DA1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46DD1F-7A4D-4E63-A150-D267CAAA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6BB93D-588A-4513-A8CD-E2F2A533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19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CA9C0-8D43-4852-A50C-1CC82CE8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B33C5-783A-4E6D-8D44-83BAB9C0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A0E25-62E4-4446-AC78-2AB8DE47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BCF2C-3712-4B43-851E-E30B82AC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D68325-7959-4C25-B4B0-6B2E5486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206E0E-A152-43E3-BD5E-603E84CA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58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CE234-F543-40A7-8B4D-32C53A37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9642A3-3652-4F76-844D-A114ED6AE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CF9FC8-2820-431D-BD4B-70B93E16E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DCF8CD-8072-4D09-A94D-FA125C6A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EA0FB9-C802-429F-B3C5-D66AB741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E9ADF-178A-459D-869C-D918ADF0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77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6B45B16-A25C-4D22-8F2C-93080241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91D048-802E-4A32-94F9-29B5CF90E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EBD2F-48AD-4F76-A5BB-913CFC6C0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93A2B-480C-465E-82DE-F557D45E61AD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181AE-5B4E-487E-A168-FAF23CA18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33401-78C5-4E6B-9504-4ADC67B5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C014-139F-4860-B793-062C778962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5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161A79D0-7B61-49C3-8A97-EDCC76DBA20F}"/>
              </a:ext>
            </a:extLst>
          </p:cNvPr>
          <p:cNvSpPr/>
          <p:nvPr/>
        </p:nvSpPr>
        <p:spPr>
          <a:xfrm>
            <a:off x="3095855" y="4432668"/>
            <a:ext cx="1628462" cy="896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Influencer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AF8579-7750-45E4-A711-63CCC32DD300}"/>
              </a:ext>
            </a:extLst>
          </p:cNvPr>
          <p:cNvSpPr/>
          <p:nvPr/>
        </p:nvSpPr>
        <p:spPr>
          <a:xfrm>
            <a:off x="1463039" y="4868095"/>
            <a:ext cx="1628462" cy="46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Director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CBBEFC0-FC62-4793-AAEF-ED82E6DAD170}"/>
              </a:ext>
            </a:extLst>
          </p:cNvPr>
          <p:cNvCxnSpPr/>
          <p:nvPr/>
        </p:nvCxnSpPr>
        <p:spPr>
          <a:xfrm>
            <a:off x="1463040" y="5329646"/>
            <a:ext cx="88304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71DCBA2-FA9F-40F2-9DE8-254DDB09441C}"/>
              </a:ext>
            </a:extLst>
          </p:cNvPr>
          <p:cNvCxnSpPr>
            <a:cxnSpLocks/>
          </p:cNvCxnSpPr>
          <p:nvPr/>
        </p:nvCxnSpPr>
        <p:spPr>
          <a:xfrm flipV="1">
            <a:off x="1467394" y="1959429"/>
            <a:ext cx="0" cy="33702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0367C4B-BD65-426B-838E-7576D737AEBC}"/>
              </a:ext>
            </a:extLst>
          </p:cNvPr>
          <p:cNvSpPr txBox="1"/>
          <p:nvPr/>
        </p:nvSpPr>
        <p:spPr>
          <a:xfrm rot="16200000">
            <a:off x="716874" y="2705593"/>
            <a:ext cx="18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Expected</a:t>
            </a:r>
            <a:r>
              <a:rPr lang="de-DE" dirty="0"/>
              <a:t> Benefits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CF6FFBD-F47B-4E32-A959-F897B85B5923}"/>
              </a:ext>
            </a:extLst>
          </p:cNvPr>
          <p:cNvSpPr txBox="1"/>
          <p:nvPr/>
        </p:nvSpPr>
        <p:spPr>
          <a:xfrm>
            <a:off x="7369076" y="5329646"/>
            <a:ext cx="303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Evolution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Manager </a:t>
            </a:r>
            <a:r>
              <a:rPr lang="de-DE" dirty="0" err="1"/>
              <a:t>Role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8D561A6-8F89-41B6-B27F-1F994B041B72}"/>
              </a:ext>
            </a:extLst>
          </p:cNvPr>
          <p:cNvSpPr/>
          <p:nvPr/>
        </p:nvSpPr>
        <p:spPr>
          <a:xfrm>
            <a:off x="4728671" y="3831771"/>
            <a:ext cx="1628462" cy="1497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Facilitator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29B3A71-3C09-4BB1-B987-F3CDE2682EF3}"/>
              </a:ext>
            </a:extLst>
          </p:cNvPr>
          <p:cNvSpPr/>
          <p:nvPr/>
        </p:nvSpPr>
        <p:spPr>
          <a:xfrm>
            <a:off x="6361487" y="3091543"/>
            <a:ext cx="1628462" cy="22381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Advisor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CC1B4D6-0293-4D5D-9F6E-A9279FDDD235}"/>
              </a:ext>
            </a:extLst>
          </p:cNvPr>
          <p:cNvSpPr/>
          <p:nvPr/>
        </p:nvSpPr>
        <p:spPr>
          <a:xfrm>
            <a:off x="7985593" y="2316485"/>
            <a:ext cx="1628462" cy="301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75099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2021-08-04T12:00:00+00:00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7EA9B34B-99DE-4E55-A545-3C3250C920E0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Thomas Schoepf</dc:creator>
  <cp:lastModifiedBy>Thomas Schoepf</cp:lastModifiedBy>
  <cp:revision>2</cp:revision>
  <dcterms:created xsi:type="dcterms:W3CDTF">2021-08-04T09:38:26Z</dcterms:created>
  <dcterms:modified xsi:type="dcterms:W3CDTF">2021-08-04T09:49:03Z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2021-08-04T09:38:27Z</vt:filetime>
  </property>
</Properties>
</file>