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B4A417-1735-493C-8992-90D171EF1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33BD2EC-BE83-4495-B6C7-F650A59D3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BE4E88-F129-45B1-8BCD-2C74B3CC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129-4625-4CE7-BC54-FA316DDC7F73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CB0719-FB79-41D0-B0E5-0C4AA4F77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0D50F3-1DE6-4AB8-990F-7295DE25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50A-562C-42F0-9292-BF64A38CD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24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7E81F-5680-401A-AF08-5F9FA9B1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E41B33-9AA8-4866-9B2C-34F391EF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AFC8EE-471E-46F7-B4AC-2241F57D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129-4625-4CE7-BC54-FA316DDC7F73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CC832-D87C-4A2F-B0EA-A8AEE1FA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FC2612-A074-4053-9E06-05E7F418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50A-562C-42F0-9292-BF64A38CD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654B415-EF1C-4453-BE55-DBF04C88A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FA2258-5033-44D4-8387-ECE64DC86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BB408E-B705-4DF8-A01C-723B0D5D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129-4625-4CE7-BC54-FA316DDC7F73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B381E8-2901-46FB-9524-84DF67F8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DC00C4-71CD-4301-9F74-C151EBDD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50A-562C-42F0-9292-BF64A38CD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75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9E2A1-BC58-4839-9DE4-A9896AB0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DE167-7CCD-4E95-A7A1-29735D50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33976F-5CA2-46B2-AC0C-AFE3AC7B2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129-4625-4CE7-BC54-FA316DDC7F73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6FE4E8-EF34-42A9-AA1E-967FAE59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E7919D-0FBD-4120-9DBF-175B1270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50A-562C-42F0-9292-BF64A38CD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92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F6059-86EE-485B-A29C-F1D4B53E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2E6791-67D3-42D4-B532-B7905DAF8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2FB78A-FF18-4062-BEC2-741FF6F7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129-4625-4CE7-BC54-FA316DDC7F73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FD41B-0CA6-4CB4-A076-B3C68D1D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77C0FC-2708-4F7E-B7A2-63B9185B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50A-562C-42F0-9292-BF64A38CD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477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8AFE1-382F-497A-9146-ECAFA2BA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C8CD19-EB96-40FC-92EE-F7AEDB841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FE5B01-252C-420E-AD2B-3E5CA077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48BCBA-A8DF-46D9-B64C-6A911553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129-4625-4CE7-BC54-FA316DDC7F73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9514AD-1EC4-434C-A2F1-BAA4B411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A171AA-39A8-4903-9D56-F6F112A8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50A-562C-42F0-9292-BF64A38CD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91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96518-243E-4557-A11F-1D56A4F4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FA2C62-FD89-4983-AD4F-B69300BB4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8696DB-EFA1-4519-8CFD-E1A5593AD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A944DA-6971-459E-83C9-7BF2E7C5A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B2827C-5F05-4DE6-BF99-19B5A6064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6356DA-206E-4FA9-A90E-A8AF3CB7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129-4625-4CE7-BC54-FA316DDC7F73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3A9A58-D9A0-41F4-9E99-5F1BF1EB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730005-17C3-4206-893F-2E2FC308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50A-562C-42F0-9292-BF64A38CD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103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45D988-265F-4A5B-A8A3-2ECB716C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778702-DC95-44A5-93D0-FCBEB77E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129-4625-4CE7-BC54-FA316DDC7F73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CAD376-EA57-4A07-B839-032D2236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F80A89-7833-4311-B59B-78CF4FDC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50A-562C-42F0-9292-BF64A38CD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204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87BF4B3-3C28-4805-8DF7-51992363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129-4625-4CE7-BC54-FA316DDC7F73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CEBD99-8C18-4100-B01A-50DBA501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D0F30F-23FD-40C2-932D-863F1D69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50A-562C-42F0-9292-BF64A38CD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27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15B6B-A66E-4D20-A39A-73323D53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C1AA8-0242-435C-B509-68DA7476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04FCAB-0675-4CA3-93C1-1D64C8FF7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2E0AFE-ADC1-4836-AB88-E8BDF4DB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129-4625-4CE7-BC54-FA316DDC7F73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779431-CA91-4687-B31A-3425D841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B47D91-AD5C-49CE-8C99-A0BFF474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50A-562C-42F0-9292-BF64A38CD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93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BB567-CDC9-4775-9E81-84192A00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82BB88A-1B05-4932-8419-1B845ED79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8CED95-4908-47AA-8351-103D51B90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CB4A29-93E1-47DE-A5CA-EF725504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9B129-4625-4CE7-BC54-FA316DDC7F73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68EE7D-1754-4993-BAD8-B7B19C2F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F8D582-F4BA-45F4-B39D-C2FEA3E6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B950A-562C-42F0-9292-BF64A38CD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88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513F47-88C9-424C-A9A5-A90AEA67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F0A87F-F9B6-48CB-82AB-CB3950AA1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F4451D-6353-451D-A45F-2CC412F16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9B129-4625-4CE7-BC54-FA316DDC7F73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6022EF-ED3D-40F7-8D35-BA7CD9260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1C9BB8-B067-4CA0-B15D-78E0FA8EB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B950A-562C-42F0-9292-BF64A38CD0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27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8603CE23-3439-4680-A07F-45E9F1E7B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1276"/>
              </p:ext>
            </p:extLst>
          </p:nvPr>
        </p:nvGraphicFramePr>
        <p:xfrm>
          <a:off x="4064000" y="2074333"/>
          <a:ext cx="4064000" cy="2709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96609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1012501"/>
                    </a:ext>
                  </a:extLst>
                </a:gridCol>
              </a:tblGrid>
              <a:tr h="1354667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The Arena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Blind Spot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11535"/>
                  </a:ext>
                </a:extLst>
              </a:tr>
              <a:tr h="1354667"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/>
                        <a:t>Facade</a:t>
                      </a:r>
                      <a:endParaRPr lang="de-DE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/>
                        <a:t>Unknown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2123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32684073-3391-44CF-91C3-D1A428B974D0}"/>
              </a:ext>
            </a:extLst>
          </p:cNvPr>
          <p:cNvSpPr txBox="1"/>
          <p:nvPr/>
        </p:nvSpPr>
        <p:spPr>
          <a:xfrm>
            <a:off x="4499654" y="1766555"/>
            <a:ext cx="1187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Known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Self</a:t>
            </a: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7941C8-9080-4322-AE1C-48AFAF8BBEDA}"/>
              </a:ext>
            </a:extLst>
          </p:cNvPr>
          <p:cNvSpPr txBox="1"/>
          <p:nvPr/>
        </p:nvSpPr>
        <p:spPr>
          <a:xfrm>
            <a:off x="6352283" y="1766554"/>
            <a:ext cx="1498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Not </a:t>
            </a:r>
            <a:r>
              <a:rPr lang="de-DE" sz="1400" dirty="0" err="1"/>
              <a:t>Known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Self</a:t>
            </a: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A96DE40-D254-4ACB-A3D5-294B96FB443D}"/>
              </a:ext>
            </a:extLst>
          </p:cNvPr>
          <p:cNvSpPr txBox="1"/>
          <p:nvPr/>
        </p:nvSpPr>
        <p:spPr>
          <a:xfrm rot="16200000">
            <a:off x="3078438" y="2627369"/>
            <a:ext cx="141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Known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Others</a:t>
            </a: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4AEF8DC-1A01-4AC8-9329-82A94619FFE7}"/>
              </a:ext>
            </a:extLst>
          </p:cNvPr>
          <p:cNvSpPr txBox="1"/>
          <p:nvPr/>
        </p:nvSpPr>
        <p:spPr>
          <a:xfrm rot="16200000">
            <a:off x="3004827" y="3899386"/>
            <a:ext cx="134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Not </a:t>
            </a:r>
            <a:r>
              <a:rPr lang="de-DE" sz="1400" dirty="0" err="1"/>
              <a:t>Known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Others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34215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>msg systems ag</msg_Firma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2021-08-04T12:00:00+00:00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FEEBA519-D164-4F46-A901-DB082BF07656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Manager>[Dokumentverantwortlicher]</Manager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Präsentation1</dc:title>
  <dc:creator>Thomas Schoepf</dc:creator>
  <cp:lastModifiedBy>Thomas Schoepf</cp:lastModifiedBy>
  <cp:revision>1</cp:revision>
  <dcterms:created xsi:type="dcterms:W3CDTF">2021-08-04T12:45:13Z</dcterms:created>
  <dcterms:modified xsi:type="dcterms:W3CDTF">2021-08-04T12:51:30Z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2021-08-04T12:45:14Z</vt:filetime>
  </property>
</Properties>
</file>