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CDEE0-193C-48D9-B308-D15AAF301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43C7ED-E369-4EFF-9274-2A4F65F10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6F05D6-8555-4C91-A606-9B9AAB76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1100-424A-4D08-A347-B3E9A731B536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80EFA4-DF08-4A13-A0AA-145F048E0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23C50-4BB6-493E-BE16-76AE7537E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4B98-DB90-4C82-8FF7-37C5289FAC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15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106984-B4C2-4FE9-8679-922B6805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66B9F7-B97A-4EE1-A88F-40DE39CC7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2E746-B7EB-4690-9BF8-76B5ECD8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1100-424A-4D08-A347-B3E9A731B536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89C41B-FF53-4755-8E4F-E64757E5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F63F4C-564F-4770-BCA8-4297EA118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4B98-DB90-4C82-8FF7-37C5289FAC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933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4D5E2C-2FC7-4CA7-A33A-95652F45A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9C2BD4-6947-4600-9334-EBB29A66E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F99D98-8932-4B00-98EB-A4FEFF5F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1100-424A-4D08-A347-B3E9A731B536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EE3F37-EB1C-43CD-A54E-193A1922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CE64F-3813-4D2F-9E9B-16F96E27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4B98-DB90-4C82-8FF7-37C5289FAC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1778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742E6-407E-43CB-BBE2-3AA2BE197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DE60B6-C640-47D8-8FB9-6CEC29307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20017-5F2A-48D6-9A8D-4DC7ED2A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1100-424A-4D08-A347-B3E9A731B536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1AD523-0C10-4EDF-8CB9-20A556483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D0427F-ABFE-4BF0-B72C-825B8A8C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4B98-DB90-4C82-8FF7-37C5289FAC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53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77C4D7-E0C9-4676-BEF0-CA30E54B9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4469F0-0184-414B-BC6C-C577386B2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CB7D4B-DA8B-4946-8205-2EBD03A0A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1100-424A-4D08-A347-B3E9A731B536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15883D-398E-454F-9713-48DA5218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AEF819-334F-4A56-BBDC-A436CB619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4B98-DB90-4C82-8FF7-37C5289FAC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32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2355CB-2363-4593-AE2D-AEBDD034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493C03-072B-48F3-A8D4-A293A1EDC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467942-9821-4E1C-8443-DA12FCF5B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664998-47C7-4DEE-9BBD-9F0FC36E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1100-424A-4D08-A347-B3E9A731B536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8D780D-7A38-49C0-8043-BFC681AD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37DA39-E354-431F-986A-4A2632804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4B98-DB90-4C82-8FF7-37C5289FAC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0717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6E074-FD0D-4CC7-986E-890AAC2C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417EE2-5600-4798-ACE3-5DF11CC1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40467B-F193-4167-A1CE-8DBAD002A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A3C898A-AAC5-4578-8FBA-29953DB98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67B569D-11F0-457F-8FD5-521831C12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229BF0D-94E6-4FE6-A327-8642B679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1100-424A-4D08-A347-B3E9A731B536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68A5265-BE9A-482E-BD67-DD8004EC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5DC3786-1515-40EC-9B4E-73E9B790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4B98-DB90-4C82-8FF7-37C5289FAC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192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FE9DC0-AB30-4BBB-9977-80F30A2E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3A43E4-9998-458D-88BC-314DB49B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1100-424A-4D08-A347-B3E9A731B536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0557C9-997A-4E19-80BE-9CA62F2DD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894E86-7A50-414C-8957-96662A7E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4B98-DB90-4C82-8FF7-37C5289FAC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16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5844E4-9BBE-46E8-A7A5-98C940D9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1100-424A-4D08-A347-B3E9A731B536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E55AE5C-473D-4BAE-934A-4ECEB2C7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59A4408-F9B1-4E7A-B238-FA06C221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4B98-DB90-4C82-8FF7-37C5289FAC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792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3E644F-6B60-462E-A9C6-D96D546CB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A3E995-5AA5-432C-8F02-0DC9C922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E874A5-AA0A-44FF-9EA1-0F3CBD253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C8FE71-EECC-4B36-A2F6-6D5C2837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1100-424A-4D08-A347-B3E9A731B536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4BA422-E74B-4457-9B6B-E6E0FA19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29DACC9-0A71-4792-966E-7BD0FB6E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4B98-DB90-4C82-8FF7-37C5289FAC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960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F8DBD2-E007-4F79-B2C7-A0DE9963F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A5FB17-D5C5-4BE4-BAA6-EF9B7A210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CC9B8A-181A-4AAE-8A39-62A61BC8D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2A46B16-18A2-4759-A670-C44D27D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D1100-424A-4D08-A347-B3E9A731B536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1F0BF4-9CFD-4899-B0BD-49483096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70E2BA0-BE2E-41BE-891A-21AEF1C82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D4B98-DB90-4C82-8FF7-37C5289FAC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465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1FB5135-0329-40D8-9EBC-8D2DA192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DBE2D-B80F-49D9-B283-505C314FE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FF63B2-51F7-46BA-A6A3-F015CC8A6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D1100-424A-4D08-A347-B3E9A731B536}" type="datetimeFigureOut">
              <a:rPr lang="de-DE" smtClean="0"/>
              <a:t>04.08.2021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BEB165-3755-49FD-9D20-32025CAEE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C2A365-8F99-407C-BCCA-28FB5B7A9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D4B98-DB90-4C82-8FF7-37C5289FACD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04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gebogen 9">
            <a:extLst>
              <a:ext uri="{FF2B5EF4-FFF2-40B4-BE49-F238E27FC236}">
                <a16:creationId xmlns:a16="http://schemas.microsoft.com/office/drawing/2014/main" id="{0FE04224-70DA-47F0-A6A6-ED0E2ECDC839}"/>
              </a:ext>
            </a:extLst>
          </p:cNvPr>
          <p:cNvSpPr/>
          <p:nvPr/>
        </p:nvSpPr>
        <p:spPr>
          <a:xfrm rot="14935037">
            <a:off x="3704791" y="681817"/>
            <a:ext cx="5003535" cy="5084919"/>
          </a:xfrm>
          <a:prstGeom prst="circularArrow">
            <a:avLst>
              <a:gd name="adj1" fmla="val 2605"/>
              <a:gd name="adj2" fmla="val 393179"/>
              <a:gd name="adj3" fmla="val 20454159"/>
              <a:gd name="adj4" fmla="val 244549"/>
              <a:gd name="adj5" fmla="val 5082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5EE7F7A-E96E-4E86-BDD2-63A21CC2EB65}"/>
              </a:ext>
            </a:extLst>
          </p:cNvPr>
          <p:cNvSpPr txBox="1"/>
          <p:nvPr/>
        </p:nvSpPr>
        <p:spPr>
          <a:xfrm>
            <a:off x="723014" y="680484"/>
            <a:ext cx="31047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Karl Tomm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a </a:t>
            </a:r>
            <a:r>
              <a:rPr lang="de-DE" dirty="0" err="1"/>
              <a:t>creative</a:t>
            </a:r>
            <a:r>
              <a:rPr lang="de-DE" dirty="0"/>
              <a:t> </a:t>
            </a:r>
            <a:r>
              <a:rPr lang="de-DE" dirty="0" err="1"/>
              <a:t>strategy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creating</a:t>
            </a:r>
            <a:r>
              <a:rPr lang="de-DE" dirty="0"/>
              <a:t> powerful </a:t>
            </a:r>
            <a:r>
              <a:rPr lang="de-DE" dirty="0" err="1"/>
              <a:t>questions</a:t>
            </a:r>
            <a:r>
              <a:rPr lang="de-DE" dirty="0"/>
              <a:t>.</a:t>
            </a:r>
          </a:p>
          <a:p>
            <a:r>
              <a:rPr lang="de-DE" dirty="0"/>
              <a:t>These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considering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 </a:t>
            </a:r>
            <a:r>
              <a:rPr lang="de-DE" dirty="0" err="1"/>
              <a:t>approaches</a:t>
            </a:r>
            <a:r>
              <a:rPr lang="de-DE" dirty="0"/>
              <a:t>: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E36B2AA8-2ACD-4995-BC9B-C8DD3E703A5D}"/>
              </a:ext>
            </a:extLst>
          </p:cNvPr>
          <p:cNvSpPr/>
          <p:nvPr/>
        </p:nvSpPr>
        <p:spPr>
          <a:xfrm>
            <a:off x="4976037" y="680484"/>
            <a:ext cx="2239926" cy="15789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The </a:t>
            </a:r>
            <a:r>
              <a:rPr lang="de-DE" b="1" dirty="0" err="1"/>
              <a:t>Detective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Past-oriented</a:t>
            </a:r>
            <a:r>
              <a:rPr lang="de-DE" dirty="0"/>
              <a:t>, Simple Questions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76C1023-40BF-4407-A145-C6ED5BAFDB97}"/>
              </a:ext>
            </a:extLst>
          </p:cNvPr>
          <p:cNvSpPr/>
          <p:nvPr/>
        </p:nvSpPr>
        <p:spPr>
          <a:xfrm>
            <a:off x="6593343" y="2434810"/>
            <a:ext cx="2239926" cy="15789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The Captain</a:t>
            </a:r>
          </a:p>
          <a:p>
            <a:pPr algn="ctr"/>
            <a:endParaRPr lang="de-DE" b="1" dirty="0"/>
          </a:p>
          <a:p>
            <a:pPr algn="ctr"/>
            <a:r>
              <a:rPr lang="de-DE" dirty="0"/>
              <a:t>Future-</a:t>
            </a:r>
            <a:r>
              <a:rPr lang="de-DE" dirty="0" err="1"/>
              <a:t>oriented</a:t>
            </a:r>
            <a:r>
              <a:rPr lang="de-DE" dirty="0"/>
              <a:t>, Simple Questions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77C1804-FA41-4848-AFF0-B0C409A24D9D}"/>
              </a:ext>
            </a:extLst>
          </p:cNvPr>
          <p:cNvSpPr/>
          <p:nvPr/>
        </p:nvSpPr>
        <p:spPr>
          <a:xfrm>
            <a:off x="3358732" y="2434809"/>
            <a:ext cx="2239926" cy="15789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The </a:t>
            </a:r>
            <a:r>
              <a:rPr lang="de-DE" b="1" dirty="0" err="1"/>
              <a:t>Anthropologist</a:t>
            </a:r>
            <a:endParaRPr lang="de-DE" b="1" dirty="0"/>
          </a:p>
          <a:p>
            <a:pPr algn="ctr"/>
            <a:endParaRPr lang="de-DE" b="1" dirty="0"/>
          </a:p>
          <a:p>
            <a:pPr algn="ctr"/>
            <a:r>
              <a:rPr lang="de-DE" dirty="0" err="1"/>
              <a:t>Past-oriented</a:t>
            </a:r>
            <a:r>
              <a:rPr lang="de-DE" dirty="0"/>
              <a:t>, </a:t>
            </a:r>
            <a:r>
              <a:rPr lang="de-DE" dirty="0" err="1"/>
              <a:t>Complex</a:t>
            </a:r>
            <a:r>
              <a:rPr lang="de-DE" dirty="0"/>
              <a:t> Questions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74763A1-B744-4202-BFE4-432218847377}"/>
              </a:ext>
            </a:extLst>
          </p:cNvPr>
          <p:cNvSpPr/>
          <p:nvPr/>
        </p:nvSpPr>
        <p:spPr>
          <a:xfrm>
            <a:off x="4976037" y="4189134"/>
            <a:ext cx="2239926" cy="157893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The Future Researcher</a:t>
            </a:r>
          </a:p>
          <a:p>
            <a:pPr algn="ctr"/>
            <a:endParaRPr lang="de-DE" b="1" dirty="0"/>
          </a:p>
          <a:p>
            <a:pPr algn="ctr"/>
            <a:r>
              <a:rPr lang="de-DE" dirty="0"/>
              <a:t>Future-</a:t>
            </a:r>
            <a:r>
              <a:rPr lang="de-DE" dirty="0" err="1"/>
              <a:t>oriented</a:t>
            </a:r>
            <a:r>
              <a:rPr lang="de-DE" dirty="0"/>
              <a:t>, </a:t>
            </a:r>
            <a:r>
              <a:rPr lang="de-DE" dirty="0" err="1"/>
              <a:t>Complex</a:t>
            </a:r>
            <a:r>
              <a:rPr lang="de-DE" dirty="0"/>
              <a:t> Questions</a:t>
            </a:r>
          </a:p>
        </p:txBody>
      </p:sp>
    </p:spTree>
    <p:extLst>
      <p:ext uri="{BB962C8B-B14F-4D97-AF65-F5344CB8AC3E}">
        <p14:creationId xmlns:p14="http://schemas.microsoft.com/office/powerpoint/2010/main" val="1837337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>msg systems ag</msg_Firma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2021-08-04T12:00:00+00:00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1C0E806E-8335-41FF-8EB1-3B6F00262147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Breitbild</PresentationFormat>
  <Paragraphs>14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Manager>[Dokumentverantwortlicher]</Manager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Präsentation1</dc:title>
  <dc:creator>Thomas Schoepf</dc:creator>
  <cp:lastModifiedBy>Thomas Schoepf</cp:lastModifiedBy>
  <cp:revision>2</cp:revision>
  <dcterms:created xsi:type="dcterms:W3CDTF">2021-08-04T13:43:51Z</dcterms:created>
  <dcterms:modified xsi:type="dcterms:W3CDTF">2021-08-04T13:53:19Z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2021-08-04T13:43:51Z</vt:filetime>
  </property>
</Properties>
</file>