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C320F-1A50-417F-AD68-456CC9678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48F0D54-3BCD-4F56-8A72-E088F8E5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46EB4A-D2BC-46A8-A409-D80685A9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1AE568-FB28-45B1-86E4-7B8070803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3404B2-C4F5-400A-81E9-AC00C2C3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84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30B8A-8C24-4EF2-AD3E-FCBEE0F7E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EE9E2E-D83A-48B5-BA4D-C649A95F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AA3C7-CC47-4509-BABF-10FEA26F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EE9072-26BC-4B42-BA03-6725E02E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2724A-7C3A-4430-ABDA-8EB13E60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96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F8AAC9-2A8D-4603-8C03-121DB04D7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F96EF8-F242-472B-92DE-5A431966A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4357F-ACE7-4395-A37C-F7E549B6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3EADB9-404E-4533-9509-49DB2BD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EE792B-1E08-4D9E-8196-F9ABCE2D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28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8F629-C6E3-4BAC-8A02-668381D04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17B7E5-A4D2-484F-8A7C-2E34F1908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CA0CE3-ABDA-467C-A44E-2D37ED18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B6213C-7E0E-48A7-92E9-8F2A1D43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88122-A2E8-4902-921D-109188CA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11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60174-D166-4D98-94F6-0035926D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2646C0-6E37-4383-BAF2-2517B1C3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4CC11F-DD8A-4056-9C30-4C4129C7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3F21B5-3A68-429A-BCA5-19101702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C742A4-CB1E-456A-88DB-48F45FD1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01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5C154-989E-49A5-9AB5-F114ECA4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A5B0B-2ADD-4376-A167-E8490605E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3F88D0-7839-4244-9B91-B4D4AE3EC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BBF73E-3B46-4C1E-A4E5-1ABD610A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CC4D78-D0D2-4C6B-8199-90A4D37D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05724-9C09-4327-B191-49976864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031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6E03E-C45D-4240-B027-4F5B3885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D5CB06-A142-4DF6-8C44-024B80CE0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A65E91-CB3F-4082-8B4D-CAD78D04E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E104CB-29BC-4D50-8FF7-EC6D1A748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45EC8F-5E48-4572-A698-BD8AD0794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D468823-4942-4252-9FE6-6D1D7722B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118CA1-8BC2-4D2A-915A-9191C968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4C3AC0-5EC2-47C1-973B-8BC08A24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44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141ACB-C3A4-4310-8FBE-EEC39422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23FB239-185D-43CB-82E5-FD1584AF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3DBDBF-21E2-4A50-97AD-3AF8B65C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E3FF7C-7A80-4CE7-B747-B660C4FF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33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0C3134D-E101-45C9-8516-E530CFC4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D31BCE-1BCA-4B00-BD5E-4453C311C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44F31D-014F-4F81-A21A-90FD0DB2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493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73FA8-A727-4FEE-9CF3-45AC0B16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02AB80-C587-4F22-B247-C11D900EC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73CE2-12A3-4367-A945-70D67BCF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62ACEC-38CC-4607-BAE7-A4E09D9C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8C0E41-15A5-4F08-B8E3-10787E9D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3353FA-CCFC-44CA-9835-B2A4049A8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67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21F5B6-25D5-4567-A777-D3971B8F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90D441-E949-44C5-816C-FA549FD2C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33AB6C6-23E8-4D31-A89B-ADD3EA90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499533-E9FD-4E6A-9E0A-9DB5701F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5D32F3-E7E3-4123-B596-AC12D809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CB750E-8910-4CDC-9E29-D26CC89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15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7F2E18-4A4E-44E2-8244-C1A4A104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9313DE-C9DC-4C52-8AF1-49AB666C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09B949-211C-4B9C-A34E-5A23730C5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FF4B-801A-4153-8C7C-3AC35AA48E29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383230-090F-4CFF-8012-B36655C1E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1175B-42A5-4323-8648-A97F83F80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B570E-05D0-4F9F-96DF-79B97F3B7E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79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63D4BDC-3C21-487A-AAA1-2379DCE9288F}"/>
              </a:ext>
            </a:extLst>
          </p:cNvPr>
          <p:cNvSpPr txBox="1"/>
          <p:nvPr/>
        </p:nvSpPr>
        <p:spPr>
          <a:xfrm>
            <a:off x="4255008" y="1767945"/>
            <a:ext cx="181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Past-oriented</a:t>
            </a:r>
            <a:r>
              <a:rPr lang="de-DE" dirty="0"/>
              <a:t>, Simple Questions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445922-B391-420D-914A-98F1ADA049E0}"/>
              </a:ext>
            </a:extLst>
          </p:cNvPr>
          <p:cNvSpPr txBox="1"/>
          <p:nvPr/>
        </p:nvSpPr>
        <p:spPr>
          <a:xfrm>
            <a:off x="6123431" y="1767945"/>
            <a:ext cx="181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Future-</a:t>
            </a:r>
            <a:r>
              <a:rPr lang="de-DE" dirty="0" err="1"/>
              <a:t>oriented</a:t>
            </a:r>
            <a:r>
              <a:rPr lang="de-DE" dirty="0"/>
              <a:t>, Simple Questions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74CCAEF-4D0D-4E00-961B-32AB49C13B07}"/>
              </a:ext>
            </a:extLst>
          </p:cNvPr>
          <p:cNvSpPr txBox="1"/>
          <p:nvPr/>
        </p:nvSpPr>
        <p:spPr>
          <a:xfrm>
            <a:off x="4062985" y="4443725"/>
            <a:ext cx="2005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Past-oriented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Questions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C665703-61B9-440D-8876-9E29006A9256}"/>
              </a:ext>
            </a:extLst>
          </p:cNvPr>
          <p:cNvSpPr txBox="1"/>
          <p:nvPr/>
        </p:nvSpPr>
        <p:spPr>
          <a:xfrm>
            <a:off x="6096000" y="4443724"/>
            <a:ext cx="20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Future-</a:t>
            </a:r>
            <a:r>
              <a:rPr lang="de-DE" dirty="0" err="1"/>
              <a:t>oriented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Questions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58DE6CE-9E3F-4684-AA16-07F45FFB545F}"/>
              </a:ext>
            </a:extLst>
          </p:cNvPr>
          <p:cNvSpPr/>
          <p:nvPr/>
        </p:nvSpPr>
        <p:spPr>
          <a:xfrm>
            <a:off x="1466089" y="762507"/>
            <a:ext cx="2596896" cy="2624190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/>
              <a:t>Looking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facts</a:t>
            </a:r>
            <a:r>
              <a:rPr lang="de-DE" sz="1600" b="1" dirty="0"/>
              <a:t>, </a:t>
            </a:r>
            <a:r>
              <a:rPr lang="de-DE" sz="1600" b="1" dirty="0" err="1"/>
              <a:t>data</a:t>
            </a:r>
            <a:r>
              <a:rPr lang="de-DE" sz="1600" b="1" dirty="0"/>
              <a:t>, </a:t>
            </a:r>
            <a:r>
              <a:rPr lang="de-DE" sz="1600" b="1" dirty="0" err="1"/>
              <a:t>recordings</a:t>
            </a:r>
            <a:r>
              <a:rPr lang="de-DE" sz="1600" b="1" dirty="0"/>
              <a:t>, </a:t>
            </a:r>
            <a:r>
              <a:rPr lang="de-DE" sz="1600" b="1" dirty="0" err="1"/>
              <a:t>e-mails</a:t>
            </a:r>
            <a:r>
              <a:rPr lang="de-DE" sz="1600" b="1" dirty="0"/>
              <a:t> etc.</a:t>
            </a:r>
          </a:p>
          <a:p>
            <a:pPr algn="ctr"/>
            <a:endParaRPr lang="de-DE" sz="1600" dirty="0"/>
          </a:p>
          <a:p>
            <a:r>
              <a:rPr lang="de-DE" sz="1600" dirty="0"/>
              <a:t>„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happened</a:t>
            </a:r>
            <a:r>
              <a:rPr lang="de-DE" sz="1600" dirty="0"/>
              <a:t> at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moment</a:t>
            </a:r>
            <a:r>
              <a:rPr lang="de-DE" sz="1600" dirty="0"/>
              <a:t>?“</a:t>
            </a:r>
          </a:p>
          <a:p>
            <a:r>
              <a:rPr lang="de-DE" sz="1600" dirty="0"/>
              <a:t>„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did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take</a:t>
            </a:r>
            <a:r>
              <a:rPr lang="de-DE" sz="1600" dirty="0"/>
              <a:t> </a:t>
            </a:r>
            <a:r>
              <a:rPr lang="de-DE" sz="1600" dirty="0" err="1"/>
              <a:t>place</a:t>
            </a:r>
            <a:r>
              <a:rPr lang="de-DE" sz="1600" dirty="0"/>
              <a:t>?“ „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kind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velocity</a:t>
            </a:r>
            <a:r>
              <a:rPr lang="de-DE" sz="1600" dirty="0"/>
              <a:t> </a:t>
            </a:r>
            <a:r>
              <a:rPr lang="de-DE" sz="1600" dirty="0" err="1"/>
              <a:t>did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until</a:t>
            </a:r>
            <a:r>
              <a:rPr lang="de-DE" sz="1600" dirty="0"/>
              <a:t> </a:t>
            </a:r>
            <a:r>
              <a:rPr lang="de-DE" sz="1600" dirty="0" err="1"/>
              <a:t>then</a:t>
            </a:r>
            <a:r>
              <a:rPr lang="de-DE" sz="1600" dirty="0"/>
              <a:t>?“</a:t>
            </a:r>
          </a:p>
          <a:p>
            <a:r>
              <a:rPr lang="de-DE" sz="1600" dirty="0"/>
              <a:t>„Wo </a:t>
            </a:r>
            <a:r>
              <a:rPr lang="de-DE" sz="1600" dirty="0" err="1"/>
              <a:t>else</a:t>
            </a:r>
            <a:r>
              <a:rPr lang="de-DE" sz="1600" dirty="0"/>
              <a:t> was </a:t>
            </a:r>
            <a:r>
              <a:rPr lang="de-DE" sz="1600" dirty="0" err="1"/>
              <a:t>involved</a:t>
            </a:r>
            <a:r>
              <a:rPr lang="de-DE" sz="1600" dirty="0"/>
              <a:t> (PO, </a:t>
            </a:r>
            <a:r>
              <a:rPr lang="de-DE" sz="1600" dirty="0" err="1"/>
              <a:t>customer</a:t>
            </a:r>
            <a:r>
              <a:rPr lang="de-DE" sz="1600" dirty="0"/>
              <a:t>)?)“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764811-36B6-4311-8EE6-47807ED44144}"/>
              </a:ext>
            </a:extLst>
          </p:cNvPr>
          <p:cNvSpPr/>
          <p:nvPr/>
        </p:nvSpPr>
        <p:spPr>
          <a:xfrm>
            <a:off x="1466089" y="3486990"/>
            <a:ext cx="2596896" cy="260850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/>
              <a:t>Looking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intentions</a:t>
            </a:r>
            <a:r>
              <a:rPr lang="de-DE" sz="1600" b="1" dirty="0"/>
              <a:t>/pur-</a:t>
            </a:r>
            <a:r>
              <a:rPr lang="de-DE" sz="1600" b="1" dirty="0" err="1"/>
              <a:t>poses</a:t>
            </a:r>
            <a:endParaRPr lang="de-DE" sz="1600" b="1" dirty="0"/>
          </a:p>
          <a:p>
            <a:pPr algn="ctr"/>
            <a:endParaRPr lang="de-DE" sz="1600" dirty="0"/>
          </a:p>
          <a:p>
            <a:r>
              <a:rPr lang="de-DE" sz="1600" dirty="0"/>
              <a:t>„</a:t>
            </a:r>
            <a:r>
              <a:rPr lang="de-DE" sz="1600" dirty="0" err="1"/>
              <a:t>What</a:t>
            </a:r>
            <a:r>
              <a:rPr lang="de-DE" sz="1600" dirty="0"/>
              <a:t> 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think</a:t>
            </a:r>
            <a:r>
              <a:rPr lang="de-DE" sz="1600" dirty="0"/>
              <a:t> was </a:t>
            </a:r>
            <a:r>
              <a:rPr lang="de-DE" sz="1600" dirty="0" err="1"/>
              <a:t>their</a:t>
            </a:r>
            <a:r>
              <a:rPr lang="de-DE" sz="1600" dirty="0"/>
              <a:t> </a:t>
            </a:r>
            <a:r>
              <a:rPr lang="de-DE" sz="1600" dirty="0" err="1"/>
              <a:t>reason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doing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?“</a:t>
            </a:r>
          </a:p>
          <a:p>
            <a:r>
              <a:rPr lang="de-DE" sz="1600" dirty="0"/>
              <a:t>„</a:t>
            </a:r>
            <a:r>
              <a:rPr lang="de-DE" sz="1600" dirty="0" err="1"/>
              <a:t>Could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they</a:t>
            </a:r>
            <a:r>
              <a:rPr lang="de-DE" sz="1600" dirty="0"/>
              <a:t> </a:t>
            </a:r>
            <a:r>
              <a:rPr lang="de-DE" sz="1600" dirty="0" err="1"/>
              <a:t>had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information</a:t>
            </a:r>
            <a:r>
              <a:rPr lang="de-DE" sz="1600" dirty="0"/>
              <a:t> </a:t>
            </a:r>
            <a:r>
              <a:rPr lang="de-DE" sz="1600" dirty="0" err="1"/>
              <a:t>which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did</a:t>
            </a:r>
            <a:r>
              <a:rPr lang="de-DE" sz="1600" dirty="0"/>
              <a:t> not </a:t>
            </a:r>
            <a:r>
              <a:rPr lang="de-DE" sz="1600" dirty="0" err="1"/>
              <a:t>possess</a:t>
            </a:r>
            <a:r>
              <a:rPr lang="de-DE" sz="1600" dirty="0"/>
              <a:t>?“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984956E-4182-4075-A63B-AA99444D418B}"/>
              </a:ext>
            </a:extLst>
          </p:cNvPr>
          <p:cNvSpPr/>
          <p:nvPr/>
        </p:nvSpPr>
        <p:spPr>
          <a:xfrm>
            <a:off x="8129016" y="762506"/>
            <a:ext cx="3020568" cy="260850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/>
              <a:t>Looking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concrete</a:t>
            </a:r>
            <a:r>
              <a:rPr lang="de-DE" sz="1600" b="1" dirty="0"/>
              <a:t> </a:t>
            </a:r>
            <a:r>
              <a:rPr lang="de-DE" sz="1600" b="1" dirty="0" err="1"/>
              <a:t>next</a:t>
            </a:r>
            <a:r>
              <a:rPr lang="de-DE" sz="1600" b="1" dirty="0"/>
              <a:t> </a:t>
            </a:r>
            <a:r>
              <a:rPr lang="de-DE" sz="1600" b="1" dirty="0" err="1"/>
              <a:t>steps</a:t>
            </a:r>
            <a:r>
              <a:rPr lang="de-DE" sz="1600" b="1" dirty="0"/>
              <a:t>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change</a:t>
            </a:r>
            <a:r>
              <a:rPr lang="de-DE" sz="1600" b="1" dirty="0"/>
              <a:t>/</a:t>
            </a:r>
            <a:r>
              <a:rPr lang="de-DE" sz="1600" b="1" dirty="0" err="1"/>
              <a:t>solution</a:t>
            </a:r>
            <a:endParaRPr lang="de-DE" sz="1600" b="1" dirty="0"/>
          </a:p>
          <a:p>
            <a:pPr algn="ctr"/>
            <a:endParaRPr lang="de-DE" sz="1600" dirty="0"/>
          </a:p>
          <a:p>
            <a:r>
              <a:rPr lang="de-DE" sz="1600" dirty="0"/>
              <a:t>„</a:t>
            </a:r>
            <a:r>
              <a:rPr lang="de-DE" sz="1600" dirty="0" err="1"/>
              <a:t>What</a:t>
            </a:r>
            <a:r>
              <a:rPr lang="de-DE" sz="1600" dirty="0"/>
              <a:t> will </a:t>
            </a:r>
            <a:r>
              <a:rPr lang="de-DE" sz="1600" dirty="0" err="1"/>
              <a:t>you</a:t>
            </a:r>
            <a:r>
              <a:rPr lang="de-DE" sz="1600" dirty="0"/>
              <a:t> do </a:t>
            </a:r>
            <a:r>
              <a:rPr lang="de-DE" sz="1600" dirty="0" err="1"/>
              <a:t>first</a:t>
            </a:r>
            <a:r>
              <a:rPr lang="de-DE" sz="1600" dirty="0"/>
              <a:t>?“</a:t>
            </a:r>
          </a:p>
          <a:p>
            <a:r>
              <a:rPr lang="de-DE" sz="1600" dirty="0"/>
              <a:t>„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whom</a:t>
            </a:r>
            <a:r>
              <a:rPr lang="de-DE" sz="1600" dirty="0"/>
              <a:t> will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speak</a:t>
            </a:r>
            <a:r>
              <a:rPr lang="de-DE" sz="1600" dirty="0"/>
              <a:t>?“</a:t>
            </a:r>
          </a:p>
          <a:p>
            <a:endParaRPr lang="de-DE" sz="1600" dirty="0"/>
          </a:p>
          <a:p>
            <a:r>
              <a:rPr lang="de-DE" sz="1600" dirty="0"/>
              <a:t>„</a:t>
            </a:r>
            <a:r>
              <a:rPr lang="de-DE" sz="1600" dirty="0" err="1"/>
              <a:t>How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he/</a:t>
            </a:r>
            <a:r>
              <a:rPr lang="de-DE" sz="1600" dirty="0" err="1"/>
              <a:t>she</a:t>
            </a:r>
            <a:r>
              <a:rPr lang="de-DE" sz="1600" dirty="0"/>
              <a:t>/</a:t>
            </a:r>
            <a:r>
              <a:rPr lang="de-DE" sz="1600" dirty="0" err="1"/>
              <a:t>they</a:t>
            </a:r>
            <a:r>
              <a:rPr lang="de-DE" sz="1600" dirty="0"/>
              <a:t> support </a:t>
            </a:r>
            <a:r>
              <a:rPr lang="de-DE" sz="1600" dirty="0" err="1"/>
              <a:t>you</a:t>
            </a:r>
            <a:r>
              <a:rPr lang="de-DE" sz="1600" dirty="0"/>
              <a:t>?“</a:t>
            </a:r>
          </a:p>
          <a:p>
            <a:r>
              <a:rPr lang="de-DE" sz="1600" dirty="0"/>
              <a:t>„Will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tell</a:t>
            </a:r>
            <a:r>
              <a:rPr lang="de-DE" sz="1600" dirty="0"/>
              <a:t> </a:t>
            </a:r>
            <a:r>
              <a:rPr lang="de-DE" sz="1600" dirty="0" err="1"/>
              <a:t>me</a:t>
            </a:r>
            <a:r>
              <a:rPr lang="de-DE" sz="1600" dirty="0"/>
              <a:t> </a:t>
            </a:r>
            <a:r>
              <a:rPr lang="de-DE" sz="1600" dirty="0" err="1"/>
              <a:t>afterwards</a:t>
            </a:r>
            <a:r>
              <a:rPr lang="de-DE" sz="1600" dirty="0"/>
              <a:t> 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has</a:t>
            </a:r>
            <a:r>
              <a:rPr lang="de-DE" sz="1600" dirty="0"/>
              <a:t> </a:t>
            </a:r>
            <a:r>
              <a:rPr lang="de-DE" sz="1600" dirty="0" err="1"/>
              <a:t>turned</a:t>
            </a:r>
            <a:r>
              <a:rPr lang="de-DE" sz="1600" dirty="0"/>
              <a:t> out?“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53E5AB0-95EE-4182-889A-E4711541CD02}"/>
              </a:ext>
            </a:extLst>
          </p:cNvPr>
          <p:cNvSpPr/>
          <p:nvPr/>
        </p:nvSpPr>
        <p:spPr>
          <a:xfrm>
            <a:off x="8129016" y="3486990"/>
            <a:ext cx="3020568" cy="2608504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/>
              <a:t>Looking </a:t>
            </a:r>
            <a:r>
              <a:rPr lang="de-DE" sz="1600" b="1" dirty="0" err="1"/>
              <a:t>for</a:t>
            </a:r>
            <a:r>
              <a:rPr lang="de-DE" sz="1600" b="1" dirty="0"/>
              <a:t> </a:t>
            </a:r>
            <a:r>
              <a:rPr lang="de-DE" sz="1600" b="1" dirty="0" err="1"/>
              <a:t>opportunities</a:t>
            </a:r>
            <a:r>
              <a:rPr lang="de-DE" sz="1600" b="1" dirty="0"/>
              <a:t>/different </a:t>
            </a:r>
            <a:r>
              <a:rPr lang="de-DE" sz="1600" b="1" dirty="0" err="1"/>
              <a:t>use</a:t>
            </a:r>
            <a:r>
              <a:rPr lang="de-DE" sz="1600" b="1" dirty="0"/>
              <a:t> </a:t>
            </a:r>
            <a:r>
              <a:rPr lang="de-DE" sz="1600" b="1" dirty="0" err="1"/>
              <a:t>cases</a:t>
            </a:r>
            <a:endParaRPr lang="de-DE" sz="1600" b="1" dirty="0"/>
          </a:p>
          <a:p>
            <a:pPr algn="ctr"/>
            <a:endParaRPr lang="de-DE" sz="1600" dirty="0"/>
          </a:p>
          <a:p>
            <a:r>
              <a:rPr lang="de-DE" sz="1600" dirty="0"/>
              <a:t>„</a:t>
            </a:r>
            <a:r>
              <a:rPr lang="de-DE" sz="1600" dirty="0" err="1"/>
              <a:t>What</a:t>
            </a:r>
            <a:r>
              <a:rPr lang="de-DE" sz="1600" dirty="0"/>
              <a:t> </a:t>
            </a:r>
            <a:r>
              <a:rPr lang="de-DE" sz="1600" dirty="0" err="1"/>
              <a:t>could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do on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side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improve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situation</a:t>
            </a:r>
            <a:r>
              <a:rPr lang="de-DE" sz="1600" dirty="0"/>
              <a:t>?“</a:t>
            </a:r>
          </a:p>
          <a:p>
            <a:r>
              <a:rPr lang="de-DE" sz="1600" dirty="0"/>
              <a:t>„</a:t>
            </a:r>
            <a:r>
              <a:rPr lang="de-DE" sz="1600" dirty="0" err="1"/>
              <a:t>Could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do </a:t>
            </a:r>
            <a:r>
              <a:rPr lang="de-DE" sz="1600" dirty="0" err="1"/>
              <a:t>something</a:t>
            </a:r>
            <a:r>
              <a:rPr lang="de-DE" sz="1600" dirty="0"/>
              <a:t> </a:t>
            </a:r>
            <a:r>
              <a:rPr lang="de-DE" sz="1600" dirty="0" err="1"/>
              <a:t>proactively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prevent</a:t>
            </a:r>
            <a:r>
              <a:rPr lang="de-DE" sz="1600" dirty="0"/>
              <a:t> </a:t>
            </a:r>
            <a:r>
              <a:rPr lang="de-DE" sz="1600" dirty="0" err="1"/>
              <a:t>his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happening</a:t>
            </a:r>
            <a:r>
              <a:rPr lang="de-DE" sz="1600" dirty="0"/>
              <a:t> </a:t>
            </a:r>
            <a:r>
              <a:rPr lang="de-DE" sz="1600" dirty="0" err="1"/>
              <a:t>again</a:t>
            </a:r>
            <a:r>
              <a:rPr lang="de-DE" sz="1600" dirty="0"/>
              <a:t>?“</a:t>
            </a:r>
          </a:p>
          <a:p>
            <a:r>
              <a:rPr lang="de-DE" sz="1600" dirty="0"/>
              <a:t>„Do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see</a:t>
            </a:r>
            <a:r>
              <a:rPr lang="de-DE" sz="1600" dirty="0"/>
              <a:t> a potential </a:t>
            </a:r>
            <a:r>
              <a:rPr lang="de-DE" sz="1600" dirty="0" err="1"/>
              <a:t>solution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this</a:t>
            </a:r>
            <a:r>
              <a:rPr lang="de-DE" sz="1600" dirty="0"/>
              <a:t> </a:t>
            </a:r>
            <a:r>
              <a:rPr lang="de-DE" sz="1600" dirty="0" err="1"/>
              <a:t>problem</a:t>
            </a:r>
            <a:r>
              <a:rPr lang="de-DE" sz="1600" dirty="0"/>
              <a:t>?“</a:t>
            </a:r>
          </a:p>
        </p:txBody>
      </p:sp>
    </p:spTree>
    <p:extLst>
      <p:ext uri="{BB962C8B-B14F-4D97-AF65-F5344CB8AC3E}">
        <p14:creationId xmlns:p14="http://schemas.microsoft.com/office/powerpoint/2010/main" val="543894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2021-08-04T12:00:00+00:00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16E35CEB-F52F-487C-8E72-52C7CA6F0F68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3</cp:revision>
  <dcterms:created xsi:type="dcterms:W3CDTF">2021-08-04T13:59:57Z</dcterms:created>
  <dcterms:modified xsi:type="dcterms:W3CDTF">2021-08-04T14:21:52Z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2021-08-04T13:59:58Z</vt:filetime>
  </property>
</Properties>
</file>