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9EC14-5C93-4D14-AC17-2CF856174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A04BC2-4F57-46EC-B0A4-5A900DE43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B7E89-4284-4F2B-8B23-D73253FE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9E609-078D-4F0F-AEFD-E10EBAFB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E8F87-5374-4018-988D-DCF26AEE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5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B6B47-12C2-4F44-88C4-497809BF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BB4752-B116-4B95-AA31-70002451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1806F-1AB7-401D-8080-51FEDA51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8F971-8EFD-4946-97A6-52AFBD55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A291C-120D-4C71-A313-12E007BC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38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03B3F5-F630-4766-9EE5-22684B7B3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528110-C743-4BE3-BD3F-73DA7392F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D632C-B945-425D-999A-CA7C5ED4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9E582B-2460-404B-AD38-8AF54006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3EE55-2175-45CC-8CFE-52D94A39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3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F2057-E321-4993-90AD-D7D32BB1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47BCDA-0767-457F-AF68-E1938D368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F22390-8C5F-4365-9D40-FAA31B5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999BD1-5464-40EF-97EA-C121475E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EE994-4562-4DE9-AD09-B4A55201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8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5AD8-675B-4A24-8D53-36C1BB8E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4CBCF-B1F7-4875-B7FC-07777A72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4864F-5CFF-4E90-AFF9-27CFCB25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FD23AD-4E47-4AA9-B756-1CE5F681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361DC-3FD4-4DDB-B0B5-1FD70604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9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D15C1-C606-4444-9240-D00209FD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70F58-912C-4540-82CA-C83EE9EA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8B253C-9210-4837-9E21-BF1C3223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CA2575-6DE8-4D8E-BA3E-E15DAC40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6E073-79D8-4471-B403-33EF9BD1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6A630-6DE1-4DB4-BEF3-913D19CD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52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929E2-8B25-4102-A5BD-15077323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D0D38D-9961-4A3D-BDFA-2BD21EB2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1505A2-811C-43C4-B685-6B335E83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8C5126-CEE7-4C0C-9611-695D6A7BA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E2D866-FBD0-4E4C-A370-0D14A65CB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D337CB-2065-4F76-932B-5A738E9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3FC974-C591-4E24-805D-88CEB5D7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17EFBA-4F96-4305-B3F4-B257E609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6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21DBF-7393-49CB-97DC-DF616CD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3D5F26-CE57-4313-8903-AEE707FE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4886C6-0BB2-4DD7-81CB-19E549B9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D73EDB-5584-48EC-A9A3-6E2EB84A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2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AB117C-4084-48F7-8E42-FDA2949E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7FA6AD-89E9-4DE9-990E-AB1DF56E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EE0D4C-389E-4099-8B14-8BCBFCEB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8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4369D-6304-4AAC-9010-ED8A68E1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636F2-6C66-4B67-BFA7-55A9043E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713681-3AF6-44E5-96D9-7936C4902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E2FE3-15BA-469D-AB02-91C5C425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CE597E-11C6-4C12-981F-FE0ADEA3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236A0B-3EE9-47A9-A652-F3E3B601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3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00FF7-4931-45C0-B125-B8DA5827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850E01-87A3-4F3C-8165-D7F6ECC2F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475D5-CC45-4D07-9050-E2C18CFA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4D32E-C459-4EAD-9ACF-A5A3AAEF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D6740E-1942-49C4-9A7C-6335033D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77F1F9-67BA-41DD-A4AA-2F7C56FA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85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327598-38A7-49B5-B846-83D78A8B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F44111-F597-477C-AB45-054662EF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A3614-5EA7-4264-8107-BB3462B1C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777B-9B9D-4112-9F04-6470AE9C51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06D99-D9E8-48EC-B838-35D321B9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E9881-010F-4E66-8CA9-A6AF2218B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6187-21B0-4794-B2EB-51EC64F54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10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ürfel 11">
            <a:extLst>
              <a:ext uri="{FF2B5EF4-FFF2-40B4-BE49-F238E27FC236}">
                <a16:creationId xmlns:a16="http://schemas.microsoft.com/office/drawing/2014/main" id="{BC0B6C63-12AA-4DFE-B634-BCE4B5FA7DAE}"/>
              </a:ext>
            </a:extLst>
          </p:cNvPr>
          <p:cNvSpPr/>
          <p:nvPr/>
        </p:nvSpPr>
        <p:spPr>
          <a:xfrm>
            <a:off x="5161967" y="3111499"/>
            <a:ext cx="1443147" cy="1349029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enkblase: wolkenförmig 4">
            <a:extLst>
              <a:ext uri="{FF2B5EF4-FFF2-40B4-BE49-F238E27FC236}">
                <a16:creationId xmlns:a16="http://schemas.microsoft.com/office/drawing/2014/main" id="{05FB854F-66B6-40F5-A415-EC040BBBADCB}"/>
              </a:ext>
            </a:extLst>
          </p:cNvPr>
          <p:cNvSpPr/>
          <p:nvPr/>
        </p:nvSpPr>
        <p:spPr>
          <a:xfrm>
            <a:off x="7044614" y="847780"/>
            <a:ext cx="914400" cy="612648"/>
          </a:xfrm>
          <a:prstGeom prst="cloudCallout">
            <a:avLst>
              <a:gd name="adj1" fmla="val -79052"/>
              <a:gd name="adj2" fmla="val 9112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enkblase: wolkenförmig 5">
            <a:extLst>
              <a:ext uri="{FF2B5EF4-FFF2-40B4-BE49-F238E27FC236}">
                <a16:creationId xmlns:a16="http://schemas.microsoft.com/office/drawing/2014/main" id="{A665B552-A607-4815-85D9-723B949C1588}"/>
              </a:ext>
            </a:extLst>
          </p:cNvPr>
          <p:cNvSpPr/>
          <p:nvPr/>
        </p:nvSpPr>
        <p:spPr>
          <a:xfrm>
            <a:off x="4247567" y="849632"/>
            <a:ext cx="914400" cy="612648"/>
          </a:xfrm>
          <a:prstGeom prst="cloudCallout">
            <a:avLst>
              <a:gd name="adj1" fmla="val 40126"/>
              <a:gd name="adj2" fmla="val 982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8D78393-ED86-48FA-B509-8DB8651AED6B}"/>
              </a:ext>
            </a:extLst>
          </p:cNvPr>
          <p:cNvGrpSpPr/>
          <p:nvPr/>
        </p:nvGrpSpPr>
        <p:grpSpPr>
          <a:xfrm>
            <a:off x="5040428" y="3411213"/>
            <a:ext cx="1176479" cy="1166283"/>
            <a:chOff x="4861941" y="3429000"/>
            <a:chExt cx="1714500" cy="1699641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378A7CE-0384-41C2-8A47-057C78F4C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23941" y="3429000"/>
              <a:ext cx="952500" cy="95250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C5D313-5ADC-4C9E-B0EA-28782DD8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2405" y="4176141"/>
              <a:ext cx="952500" cy="95250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241B290-8779-4218-99E3-6CA89941B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1941" y="3429000"/>
              <a:ext cx="1515618" cy="1515618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01BE3810-45DB-4913-873A-E2BB663BF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0566" y="1341679"/>
            <a:ext cx="1836420" cy="183642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99036AE-07E0-4949-B506-7085F6044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4381" y="1358936"/>
            <a:ext cx="1836420" cy="183642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9A6BC17-BDAB-4EB6-B798-62FF18494273}"/>
              </a:ext>
            </a:extLst>
          </p:cNvPr>
          <p:cNvGrpSpPr/>
          <p:nvPr/>
        </p:nvGrpSpPr>
        <p:grpSpPr>
          <a:xfrm>
            <a:off x="7141655" y="849632"/>
            <a:ext cx="618004" cy="612648"/>
            <a:chOff x="4861941" y="3429000"/>
            <a:chExt cx="1714500" cy="1699641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617028F6-F2BE-492F-A8EC-CFE5B6C41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23941" y="3429000"/>
              <a:ext cx="952500" cy="9525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46E3D759-3536-4403-86CB-AE114422B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2405" y="4176141"/>
              <a:ext cx="952500" cy="952500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81ED853-B0C4-4A83-923D-250FA3D6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1941" y="3429000"/>
              <a:ext cx="1515618" cy="1515618"/>
            </a:xfrm>
            <a:prstGeom prst="rect">
              <a:avLst/>
            </a:prstGeom>
          </p:spPr>
        </p:pic>
      </p:grpSp>
      <p:sp>
        <p:nvSpPr>
          <p:cNvPr id="23" name="Würfel 22">
            <a:extLst>
              <a:ext uri="{FF2B5EF4-FFF2-40B4-BE49-F238E27FC236}">
                <a16:creationId xmlns:a16="http://schemas.microsoft.com/office/drawing/2014/main" id="{D2C31816-476A-44C0-86C0-DEDB4D298C42}"/>
              </a:ext>
            </a:extLst>
          </p:cNvPr>
          <p:cNvSpPr/>
          <p:nvPr/>
        </p:nvSpPr>
        <p:spPr>
          <a:xfrm>
            <a:off x="4529069" y="991716"/>
            <a:ext cx="351396" cy="328479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50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2021-08-04T12:00:00+00:00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B241EBFB-E13A-4C63-9F49-71DFEFEED0D6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Thomas Schoepf</dc:creator>
  <cp:lastModifiedBy>Thomas Schoepf</cp:lastModifiedBy>
  <cp:revision>4</cp:revision>
  <dcterms:created xsi:type="dcterms:W3CDTF">2021-08-04T10:46:07Z</dcterms:created>
  <dcterms:modified xsi:type="dcterms:W3CDTF">2021-08-04T12:31:25Z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2021-08-04T10:46:07Z</vt:filetime>
  </property>
</Properties>
</file>