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"/>
  </p:notesMasterIdLst>
  <p:sldIdLst>
    <p:sldId id="1036" r:id="rId2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Tx/>
      <a:buNone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90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B9D18-5716-4A59-BAF0-A4E0D68BDDB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4F6A6-4956-4000-B3D3-47B536B25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Weitere Informationen: https://www.designthinking-methods.com/3Ideenfindung/how-wow-now.html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A34-464E-4330-B842-BE15B100458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12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Regen enthält.&#10;&#10;Automatisch generierte Beschreibung">
            <a:extLst>
              <a:ext uri="{FF2B5EF4-FFF2-40B4-BE49-F238E27FC236}">
                <a16:creationId xmlns:a16="http://schemas.microsoft.com/office/drawing/2014/main" id="{04C80BBB-DCAC-A9D3-5F83-FB7438FFF9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" y="0"/>
            <a:ext cx="48006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172" y="1544750"/>
            <a:ext cx="6601865" cy="1656000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800" y="3290400"/>
            <a:ext cx="5400675" cy="225126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B974FE2-1329-0F21-FE83-477094006FD7}"/>
              </a:ext>
            </a:extLst>
          </p:cNvPr>
          <p:cNvGrpSpPr/>
          <p:nvPr/>
        </p:nvGrpSpPr>
        <p:grpSpPr>
          <a:xfrm>
            <a:off x="3396790" y="2351922"/>
            <a:ext cx="2828793" cy="2825579"/>
            <a:chOff x="1663317" y="1196546"/>
            <a:chExt cx="2828793" cy="2825579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00B6D4E5-64C2-B50D-8957-FB8094BCF6B9}"/>
                </a:ext>
              </a:extLst>
            </p:cNvPr>
            <p:cNvSpPr/>
            <p:nvPr/>
          </p:nvSpPr>
          <p:spPr>
            <a:xfrm rot="16200000">
              <a:off x="1666531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54648925-2C76-F0D6-D7FB-BABA3A55484D}"/>
                </a:ext>
              </a:extLst>
            </p:cNvPr>
            <p:cNvSpPr/>
            <p:nvPr/>
          </p:nvSpPr>
          <p:spPr>
            <a:xfrm rot="16200000" flipH="1">
              <a:off x="1666532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EB539A37-99A2-413A-A411-2307FC2D3BCE}"/>
                </a:ext>
              </a:extLst>
            </p:cNvPr>
            <p:cNvSpPr/>
            <p:nvPr/>
          </p:nvSpPr>
          <p:spPr>
            <a:xfrm rot="5400000">
              <a:off x="1663317" y="1196546"/>
              <a:ext cx="2825578" cy="2825578"/>
            </a:xfrm>
            <a:prstGeom prst="arc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170200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34DB8-6534-4728-A43C-6E37BD7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4C3A4F-D821-4A05-8AD9-C650515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42372A54-737C-45B4-AE63-787EB9BD506A}"/>
              </a:ext>
            </a:extLst>
          </p:cNvPr>
          <p:cNvSpPr/>
          <p:nvPr/>
        </p:nvSpPr>
        <p:spPr>
          <a:xfrm rot="21149552">
            <a:off x="3327789" y="1197032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625FC537-E0ED-4011-AE0C-79FD608EC25C}"/>
              </a:ext>
            </a:extLst>
          </p:cNvPr>
          <p:cNvSpPr/>
          <p:nvPr/>
        </p:nvSpPr>
        <p:spPr>
          <a:xfrm rot="18058433">
            <a:off x="198028" y="5030281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1A5D1082-5AF4-46B2-8400-EE9B7D303226}"/>
              </a:ext>
            </a:extLst>
          </p:cNvPr>
          <p:cNvSpPr/>
          <p:nvPr/>
        </p:nvSpPr>
        <p:spPr>
          <a:xfrm rot="4774343">
            <a:off x="3395215" y="3918181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2E8A2785-1AE5-4A31-9AA9-1788E7688913}"/>
              </a:ext>
            </a:extLst>
          </p:cNvPr>
          <p:cNvSpPr/>
          <p:nvPr/>
        </p:nvSpPr>
        <p:spPr>
          <a:xfrm rot="13644815">
            <a:off x="4355575" y="4489221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BD4ED3DD-4B69-46E2-A02F-D6CDF2CA4FDB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7D5B86A1-9745-4F41-9951-7EC609011D4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1268413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A6EC0F0-A9B5-4476-95C3-0AD2E674AA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5" name="Inhaltsplatzhalter 8">
            <a:extLst>
              <a:ext uri="{FF2B5EF4-FFF2-40B4-BE49-F238E27FC236}">
                <a16:creationId xmlns:a16="http://schemas.microsoft.com/office/drawing/2014/main" id="{BDB63C17-0320-4C97-8AB0-58AB655D8D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1847675"/>
            <a:ext cx="525621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5CFC6A-8970-4400-B6FB-394E656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0571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70000"/>
            <a:ext cx="5256212" cy="660352"/>
          </a:xfrm>
        </p:spPr>
        <p:txBody>
          <a:bodyPr anchor="b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3327789" y="-71381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198028" y="3761868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3395215" y="2649768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4355575" y="3220808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351088"/>
            <a:ext cx="5256213" cy="3957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0437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 unten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14">
            <a:extLst>
              <a:ext uri="{FF2B5EF4-FFF2-40B4-BE49-F238E27FC236}">
                <a16:creationId xmlns:a16="http://schemas.microsoft.com/office/drawing/2014/main" id="{FC0FE4D2-EB84-4B4C-BEEC-385A5095A1FA}"/>
              </a:ext>
            </a:extLst>
          </p:cNvPr>
          <p:cNvSpPr/>
          <p:nvPr/>
        </p:nvSpPr>
        <p:spPr>
          <a:xfrm rot="7258433">
            <a:off x="11137342" y="936656"/>
            <a:ext cx="699567" cy="1798402"/>
          </a:xfrm>
          <a:custGeom>
            <a:avLst/>
            <a:gdLst>
              <a:gd name="connsiteX0" fmla="*/ 238589 w 699567"/>
              <a:gd name="connsiteY0" fmla="*/ 1798402 h 1798402"/>
              <a:gd name="connsiteX1" fmla="*/ 61893 w 699567"/>
              <a:gd name="connsiteY1" fmla="*/ 1504027 h 1798402"/>
              <a:gd name="connsiteX2" fmla="*/ 34859 w 699567"/>
              <a:gd name="connsiteY2" fmla="*/ 1358765 h 1798402"/>
              <a:gd name="connsiteX3" fmla="*/ 0 w 699567"/>
              <a:gd name="connsiteY3" fmla="*/ 884680 h 1798402"/>
              <a:gd name="connsiteX4" fmla="*/ 77469 w 699567"/>
              <a:gd name="connsiteY4" fmla="*/ 181641 h 1798402"/>
              <a:gd name="connsiteX5" fmla="*/ 80394 w 699567"/>
              <a:gd name="connsiteY5" fmla="*/ 170516 h 1798402"/>
              <a:gd name="connsiteX6" fmla="*/ 364475 w 699567"/>
              <a:gd name="connsiteY6" fmla="*/ 0 h 1798402"/>
              <a:gd name="connsiteX7" fmla="*/ 699567 w 699567"/>
              <a:gd name="connsiteY7" fmla="*/ 86202 h 1798402"/>
              <a:gd name="connsiteX8" fmla="*/ 682543 w 699567"/>
              <a:gd name="connsiteY8" fmla="*/ 134065 h 1798402"/>
              <a:gd name="connsiteX9" fmla="*/ 572257 w 699567"/>
              <a:gd name="connsiteY9" fmla="*/ 884680 h 1798402"/>
              <a:gd name="connsiteX10" fmla="*/ 682543 w 699567"/>
              <a:gd name="connsiteY10" fmla="*/ 1635297 h 1798402"/>
              <a:gd name="connsiteX11" fmla="*/ 698478 w 699567"/>
              <a:gd name="connsiteY11" fmla="*/ 1680098 h 179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567" h="1798402">
                <a:moveTo>
                  <a:pt x="238589" y="1798402"/>
                </a:moveTo>
                <a:lnTo>
                  <a:pt x="61893" y="1504027"/>
                </a:lnTo>
                <a:lnTo>
                  <a:pt x="34859" y="1358765"/>
                </a:lnTo>
                <a:cubicBezTo>
                  <a:pt x="11905" y="1204184"/>
                  <a:pt x="0" y="1045863"/>
                  <a:pt x="0" y="884680"/>
                </a:cubicBezTo>
                <a:cubicBezTo>
                  <a:pt x="0" y="642907"/>
                  <a:pt x="26786" y="407570"/>
                  <a:pt x="77469" y="181641"/>
                </a:cubicBezTo>
                <a:lnTo>
                  <a:pt x="80394" y="170516"/>
                </a:lnTo>
                <a:lnTo>
                  <a:pt x="364475" y="0"/>
                </a:lnTo>
                <a:lnTo>
                  <a:pt x="699567" y="86202"/>
                </a:lnTo>
                <a:lnTo>
                  <a:pt x="682543" y="134065"/>
                </a:lnTo>
                <a:cubicBezTo>
                  <a:pt x="610869" y="371184"/>
                  <a:pt x="572257" y="623291"/>
                  <a:pt x="572257" y="884680"/>
                </a:cubicBezTo>
                <a:cubicBezTo>
                  <a:pt x="572257" y="1146069"/>
                  <a:pt x="610869" y="1398177"/>
                  <a:pt x="682543" y="1635297"/>
                </a:cubicBezTo>
                <a:lnTo>
                  <a:pt x="698478" y="1680098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C69FF0FE-0706-488B-8E5E-6A3585FCE16B}"/>
              </a:ext>
            </a:extLst>
          </p:cNvPr>
          <p:cNvSpPr/>
          <p:nvPr/>
        </p:nvSpPr>
        <p:spPr>
          <a:xfrm rot="12686101">
            <a:off x="5983275" y="4648255"/>
            <a:ext cx="1434424" cy="1553513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A8742BBA-0CBF-48D8-9329-71399B78C292}"/>
              </a:ext>
            </a:extLst>
          </p:cNvPr>
          <p:cNvSpPr/>
          <p:nvPr/>
        </p:nvSpPr>
        <p:spPr>
          <a:xfrm rot="4789192">
            <a:off x="11236855" y="5959042"/>
            <a:ext cx="668081" cy="723546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7">
            <a:extLst>
              <a:ext uri="{FF2B5EF4-FFF2-40B4-BE49-F238E27FC236}">
                <a16:creationId xmlns:a16="http://schemas.microsoft.com/office/drawing/2014/main" id="{E533DC01-B03A-4726-A91A-585D55216EC6}"/>
              </a:ext>
            </a:extLst>
          </p:cNvPr>
          <p:cNvSpPr/>
          <p:nvPr/>
        </p:nvSpPr>
        <p:spPr>
          <a:xfrm rot="14209015">
            <a:off x="5880001" y="3635268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C16F9960-49A2-4A4C-B641-74BC85D94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879349" y="1889812"/>
            <a:ext cx="5312651" cy="4968188"/>
          </a:xfrm>
          <a:custGeom>
            <a:avLst/>
            <a:gdLst>
              <a:gd name="connsiteX0" fmla="*/ 582111 w 5312651"/>
              <a:gd name="connsiteY0" fmla="*/ 3841915 h 4968188"/>
              <a:gd name="connsiteX1" fmla="*/ 648593 w 5312651"/>
              <a:gd name="connsiteY1" fmla="*/ 4023553 h 4968188"/>
              <a:gd name="connsiteX2" fmla="*/ 1262800 w 5312651"/>
              <a:gd name="connsiteY2" fmla="*/ 4889167 h 4968188"/>
              <a:gd name="connsiteX3" fmla="*/ 1356258 w 5312651"/>
              <a:gd name="connsiteY3" fmla="*/ 4968188 h 4968188"/>
              <a:gd name="connsiteX4" fmla="*/ 523338 w 5312651"/>
              <a:gd name="connsiteY4" fmla="*/ 4968188 h 4968188"/>
              <a:gd name="connsiteX5" fmla="*/ 422762 w 5312651"/>
              <a:gd name="connsiteY5" fmla="*/ 4837000 h 4968188"/>
              <a:gd name="connsiteX6" fmla="*/ 98303 w 5312651"/>
              <a:gd name="connsiteY6" fmla="*/ 4256021 h 4968188"/>
              <a:gd name="connsiteX7" fmla="*/ 0 w 5312651"/>
              <a:gd name="connsiteY7" fmla="*/ 3987442 h 4968188"/>
              <a:gd name="connsiteX8" fmla="*/ 5312651 w 5312651"/>
              <a:gd name="connsiteY8" fmla="*/ 3656541 h 4968188"/>
              <a:gd name="connsiteX9" fmla="*/ 5312651 w 5312651"/>
              <a:gd name="connsiteY9" fmla="*/ 4968188 h 4968188"/>
              <a:gd name="connsiteX10" fmla="*/ 4487903 w 5312651"/>
              <a:gd name="connsiteY10" fmla="*/ 4968188 h 4968188"/>
              <a:gd name="connsiteX11" fmla="*/ 4489913 w 5312651"/>
              <a:gd name="connsiteY11" fmla="*/ 4966685 h 4968188"/>
              <a:gd name="connsiteX12" fmla="*/ 5276546 w 5312651"/>
              <a:gd name="connsiteY12" fmla="*/ 3796959 h 4968188"/>
              <a:gd name="connsiteX13" fmla="*/ 5312651 w 5312651"/>
              <a:gd name="connsiteY13" fmla="*/ 1921770 h 4968188"/>
              <a:gd name="connsiteX14" fmla="*/ 5312651 w 5312651"/>
              <a:gd name="connsiteY14" fmla="*/ 2470557 h 4968188"/>
              <a:gd name="connsiteX15" fmla="*/ 5276546 w 5312651"/>
              <a:gd name="connsiteY15" fmla="*/ 2330138 h 4968188"/>
              <a:gd name="connsiteX16" fmla="*/ 5193611 w 5312651"/>
              <a:gd name="connsiteY16" fmla="*/ 2103543 h 4968188"/>
              <a:gd name="connsiteX17" fmla="*/ 5141529 w 5312651"/>
              <a:gd name="connsiteY17" fmla="*/ 1995431 h 4968188"/>
              <a:gd name="connsiteX18" fmla="*/ 2921101 w 5312651"/>
              <a:gd name="connsiteY18" fmla="*/ 1293983 h 4968188"/>
              <a:gd name="connsiteX19" fmla="*/ 4690668 w 5312651"/>
              <a:gd name="connsiteY19" fmla="*/ 3063550 h 4968188"/>
              <a:gd name="connsiteX20" fmla="*/ 2921101 w 5312651"/>
              <a:gd name="connsiteY20" fmla="*/ 4833116 h 4968188"/>
              <a:gd name="connsiteX21" fmla="*/ 1151535 w 5312651"/>
              <a:gd name="connsiteY21" fmla="*/ 3063550 h 4968188"/>
              <a:gd name="connsiteX22" fmla="*/ 2921101 w 5312651"/>
              <a:gd name="connsiteY22" fmla="*/ 1293983 h 4968188"/>
              <a:gd name="connsiteX23" fmla="*/ 2200136 w 5312651"/>
              <a:gd name="connsiteY23" fmla="*/ 915340 h 4968188"/>
              <a:gd name="connsiteX24" fmla="*/ 2323531 w 5312651"/>
              <a:gd name="connsiteY24" fmla="*/ 1293760 h 4968188"/>
              <a:gd name="connsiteX25" fmla="*/ 2193564 w 5312651"/>
              <a:gd name="connsiteY25" fmla="*/ 1341329 h 4968188"/>
              <a:gd name="connsiteX26" fmla="*/ 1051998 w 5312651"/>
              <a:gd name="connsiteY26" fmla="*/ 3063550 h 4968188"/>
              <a:gd name="connsiteX27" fmla="*/ 2921101 w 5312651"/>
              <a:gd name="connsiteY27" fmla="*/ 4932654 h 4968188"/>
              <a:gd name="connsiteX28" fmla="*/ 3476917 w 5312651"/>
              <a:gd name="connsiteY28" fmla="*/ 4848622 h 4968188"/>
              <a:gd name="connsiteX29" fmla="*/ 3645349 w 5312651"/>
              <a:gd name="connsiteY29" fmla="*/ 4786975 h 4968188"/>
              <a:gd name="connsiteX30" fmla="*/ 3728087 w 5312651"/>
              <a:gd name="connsiteY30" fmla="*/ 4968188 h 4968188"/>
              <a:gd name="connsiteX31" fmla="*/ 1693948 w 5312651"/>
              <a:gd name="connsiteY31" fmla="*/ 4968188 h 4968188"/>
              <a:gd name="connsiteX32" fmla="*/ 1653460 w 5312651"/>
              <a:gd name="connsiteY32" fmla="*/ 4943591 h 4968188"/>
              <a:gd name="connsiteX33" fmla="*/ 653850 w 5312651"/>
              <a:gd name="connsiteY33" fmla="*/ 3063550 h 4968188"/>
              <a:gd name="connsiteX34" fmla="*/ 2038586 w 5312651"/>
              <a:gd name="connsiteY34" fmla="*/ 974471 h 4968188"/>
              <a:gd name="connsiteX35" fmla="*/ 3350105 w 5312651"/>
              <a:gd name="connsiteY35" fmla="*/ 838097 h 4968188"/>
              <a:gd name="connsiteX36" fmla="*/ 3378032 w 5312651"/>
              <a:gd name="connsiteY36" fmla="*/ 842360 h 4968188"/>
              <a:gd name="connsiteX37" fmla="*/ 5188355 w 5312651"/>
              <a:gd name="connsiteY37" fmla="*/ 3063550 h 4968188"/>
              <a:gd name="connsiteX38" fmla="*/ 4801144 w 5312651"/>
              <a:gd name="connsiteY38" fmla="*/ 4331192 h 4968188"/>
              <a:gd name="connsiteX39" fmla="*/ 4765077 w 5312651"/>
              <a:gd name="connsiteY39" fmla="*/ 4379423 h 4968188"/>
              <a:gd name="connsiteX40" fmla="*/ 4449056 w 5312651"/>
              <a:gd name="connsiteY40" fmla="*/ 4137919 h 4968188"/>
              <a:gd name="connsiteX41" fmla="*/ 4470993 w 5312651"/>
              <a:gd name="connsiteY41" fmla="*/ 4108585 h 4968188"/>
              <a:gd name="connsiteX42" fmla="*/ 4790206 w 5312651"/>
              <a:gd name="connsiteY42" fmla="*/ 3063550 h 4968188"/>
              <a:gd name="connsiteX43" fmla="*/ 3297793 w 5312651"/>
              <a:gd name="connsiteY43" fmla="*/ 1232419 h 4968188"/>
              <a:gd name="connsiteX44" fmla="*/ 3280943 w 5312651"/>
              <a:gd name="connsiteY44" fmla="*/ 1229848 h 4968188"/>
              <a:gd name="connsiteX45" fmla="*/ 2921101 w 5312651"/>
              <a:gd name="connsiteY45" fmla="*/ 0 h 4968188"/>
              <a:gd name="connsiteX46" fmla="*/ 4633962 w 5312651"/>
              <a:gd name="connsiteY46" fmla="*/ 523207 h 4968188"/>
              <a:gd name="connsiteX47" fmla="*/ 4843473 w 5312651"/>
              <a:gd name="connsiteY47" fmla="*/ 679877 h 4968188"/>
              <a:gd name="connsiteX48" fmla="*/ 4470785 w 5312651"/>
              <a:gd name="connsiteY48" fmla="*/ 1146109 h 4968188"/>
              <a:gd name="connsiteX49" fmla="*/ 4300046 w 5312651"/>
              <a:gd name="connsiteY49" fmla="*/ 1018433 h 4968188"/>
              <a:gd name="connsiteX50" fmla="*/ 2921101 w 5312651"/>
              <a:gd name="connsiteY50" fmla="*/ 597223 h 4968188"/>
              <a:gd name="connsiteX51" fmla="*/ 648593 w 5312651"/>
              <a:gd name="connsiteY51" fmla="*/ 2103543 h 4968188"/>
              <a:gd name="connsiteX52" fmla="*/ 582110 w 5312651"/>
              <a:gd name="connsiteY52" fmla="*/ 2285184 h 4968188"/>
              <a:gd name="connsiteX53" fmla="*/ 0 w 5312651"/>
              <a:gd name="connsiteY53" fmla="*/ 2139658 h 4968188"/>
              <a:gd name="connsiteX54" fmla="*/ 98303 w 5312651"/>
              <a:gd name="connsiteY54" fmla="*/ 1871079 h 4968188"/>
              <a:gd name="connsiteX55" fmla="*/ 2921101 w 5312651"/>
              <a:gd name="connsiteY55" fmla="*/ 0 h 4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12651" h="4968188">
                <a:moveTo>
                  <a:pt x="582111" y="3841915"/>
                </a:moveTo>
                <a:lnTo>
                  <a:pt x="648593" y="4023553"/>
                </a:lnTo>
                <a:cubicBezTo>
                  <a:pt x="788996" y="4355504"/>
                  <a:pt x="1000007" y="4650318"/>
                  <a:pt x="1262800" y="4889167"/>
                </a:cubicBezTo>
                <a:lnTo>
                  <a:pt x="1356258" y="4968188"/>
                </a:lnTo>
                <a:lnTo>
                  <a:pt x="523338" y="4968188"/>
                </a:lnTo>
                <a:lnTo>
                  <a:pt x="422762" y="4837000"/>
                </a:lnTo>
                <a:cubicBezTo>
                  <a:pt x="294631" y="4656822"/>
                  <a:pt x="185504" y="4462187"/>
                  <a:pt x="98303" y="4256021"/>
                </a:cubicBezTo>
                <a:lnTo>
                  <a:pt x="0" y="3987442"/>
                </a:lnTo>
                <a:close/>
                <a:moveTo>
                  <a:pt x="5312651" y="3656541"/>
                </a:moveTo>
                <a:lnTo>
                  <a:pt x="5312651" y="4968188"/>
                </a:lnTo>
                <a:lnTo>
                  <a:pt x="4487903" y="4968188"/>
                </a:lnTo>
                <a:lnTo>
                  <a:pt x="4489913" y="4966685"/>
                </a:lnTo>
                <a:cubicBezTo>
                  <a:pt x="4855336" y="4665112"/>
                  <a:pt x="5132423" y="4260327"/>
                  <a:pt x="5276546" y="3796959"/>
                </a:cubicBezTo>
                <a:close/>
                <a:moveTo>
                  <a:pt x="5312651" y="1921770"/>
                </a:moveTo>
                <a:lnTo>
                  <a:pt x="5312651" y="2470557"/>
                </a:lnTo>
                <a:lnTo>
                  <a:pt x="5276546" y="2330138"/>
                </a:lnTo>
                <a:cubicBezTo>
                  <a:pt x="5252525" y="2252910"/>
                  <a:pt x="5224812" y="2177310"/>
                  <a:pt x="5193611" y="2103543"/>
                </a:cubicBezTo>
                <a:lnTo>
                  <a:pt x="5141529" y="1995431"/>
                </a:lnTo>
                <a:close/>
                <a:moveTo>
                  <a:pt x="2921101" y="1293983"/>
                </a:moveTo>
                <a:cubicBezTo>
                  <a:pt x="3898407" y="1293983"/>
                  <a:pt x="4690668" y="2086244"/>
                  <a:pt x="4690668" y="3063550"/>
                </a:cubicBezTo>
                <a:cubicBezTo>
                  <a:pt x="4690668" y="4040855"/>
                  <a:pt x="3898407" y="4833116"/>
                  <a:pt x="2921101" y="4833116"/>
                </a:cubicBezTo>
                <a:cubicBezTo>
                  <a:pt x="1943798" y="4833116"/>
                  <a:pt x="1151535" y="4040855"/>
                  <a:pt x="1151535" y="3063550"/>
                </a:cubicBezTo>
                <a:cubicBezTo>
                  <a:pt x="1151535" y="2086244"/>
                  <a:pt x="1943798" y="1293983"/>
                  <a:pt x="2921101" y="1293983"/>
                </a:cubicBezTo>
                <a:close/>
                <a:moveTo>
                  <a:pt x="2200136" y="915340"/>
                </a:moveTo>
                <a:lnTo>
                  <a:pt x="2323531" y="1293760"/>
                </a:lnTo>
                <a:lnTo>
                  <a:pt x="2193564" y="1341329"/>
                </a:lnTo>
                <a:cubicBezTo>
                  <a:pt x="1522713" y="1625076"/>
                  <a:pt x="1051998" y="2289341"/>
                  <a:pt x="1051998" y="3063550"/>
                </a:cubicBezTo>
                <a:cubicBezTo>
                  <a:pt x="1051998" y="4095827"/>
                  <a:pt x="1888825" y="4932654"/>
                  <a:pt x="2921101" y="4932654"/>
                </a:cubicBezTo>
                <a:cubicBezTo>
                  <a:pt x="3114655" y="4932654"/>
                  <a:pt x="3301335" y="4903235"/>
                  <a:pt x="3476917" y="4848622"/>
                </a:cubicBezTo>
                <a:lnTo>
                  <a:pt x="3645349" y="4786975"/>
                </a:lnTo>
                <a:lnTo>
                  <a:pt x="3728087" y="4968188"/>
                </a:lnTo>
                <a:lnTo>
                  <a:pt x="1693948" y="4968188"/>
                </a:lnTo>
                <a:lnTo>
                  <a:pt x="1653460" y="4943591"/>
                </a:lnTo>
                <a:cubicBezTo>
                  <a:pt x="1050368" y="4536150"/>
                  <a:pt x="653850" y="3846155"/>
                  <a:pt x="653850" y="3063550"/>
                </a:cubicBezTo>
                <a:cubicBezTo>
                  <a:pt x="653850" y="2124424"/>
                  <a:pt x="1224835" y="1318657"/>
                  <a:pt x="2038586" y="974471"/>
                </a:cubicBezTo>
                <a:close/>
                <a:moveTo>
                  <a:pt x="3350105" y="838097"/>
                </a:moveTo>
                <a:lnTo>
                  <a:pt x="3378032" y="842360"/>
                </a:lnTo>
                <a:cubicBezTo>
                  <a:pt x="4411181" y="1053774"/>
                  <a:pt x="5188355" y="1967902"/>
                  <a:pt x="5188355" y="3063550"/>
                </a:cubicBezTo>
                <a:cubicBezTo>
                  <a:pt x="5188355" y="3533114"/>
                  <a:pt x="5045609" y="3969336"/>
                  <a:pt x="4801144" y="4331192"/>
                </a:cubicBezTo>
                <a:lnTo>
                  <a:pt x="4765077" y="4379423"/>
                </a:lnTo>
                <a:lnTo>
                  <a:pt x="4449056" y="4137919"/>
                </a:lnTo>
                <a:lnTo>
                  <a:pt x="4470993" y="4108585"/>
                </a:lnTo>
                <a:cubicBezTo>
                  <a:pt x="4672529" y="3810273"/>
                  <a:pt x="4790206" y="3450655"/>
                  <a:pt x="4790206" y="3063550"/>
                </a:cubicBezTo>
                <a:cubicBezTo>
                  <a:pt x="4790206" y="2160308"/>
                  <a:pt x="4149510" y="1406705"/>
                  <a:pt x="3297793" y="1232419"/>
                </a:cubicBezTo>
                <a:lnTo>
                  <a:pt x="3280943" y="1229848"/>
                </a:lnTo>
                <a:close/>
                <a:moveTo>
                  <a:pt x="2921101" y="0"/>
                </a:moveTo>
                <a:cubicBezTo>
                  <a:pt x="3555585" y="0"/>
                  <a:pt x="4145017" y="192881"/>
                  <a:pt x="4633962" y="523207"/>
                </a:cubicBezTo>
                <a:lnTo>
                  <a:pt x="4843473" y="679877"/>
                </a:lnTo>
                <a:lnTo>
                  <a:pt x="4470785" y="1146109"/>
                </a:lnTo>
                <a:lnTo>
                  <a:pt x="4300046" y="1018433"/>
                </a:lnTo>
                <a:cubicBezTo>
                  <a:pt x="3906419" y="752502"/>
                  <a:pt x="3431893" y="597223"/>
                  <a:pt x="2921101" y="597223"/>
                </a:cubicBezTo>
                <a:cubicBezTo>
                  <a:pt x="1899516" y="597223"/>
                  <a:pt x="1023000" y="1218342"/>
                  <a:pt x="648593" y="2103543"/>
                </a:cubicBezTo>
                <a:lnTo>
                  <a:pt x="582110" y="2285184"/>
                </a:lnTo>
                <a:lnTo>
                  <a:pt x="0" y="2139658"/>
                </a:lnTo>
                <a:lnTo>
                  <a:pt x="98303" y="1871079"/>
                </a:lnTo>
                <a:cubicBezTo>
                  <a:pt x="563374" y="771525"/>
                  <a:pt x="1652140" y="0"/>
                  <a:pt x="292110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1" name="Freihandform 19">
            <a:extLst>
              <a:ext uri="{FF2B5EF4-FFF2-40B4-BE49-F238E27FC236}">
                <a16:creationId xmlns:a16="http://schemas.microsoft.com/office/drawing/2014/main" id="{49DF8548-ED5C-4FEA-800D-394A50FD5796}"/>
              </a:ext>
            </a:extLst>
          </p:cNvPr>
          <p:cNvSpPr/>
          <p:nvPr/>
        </p:nvSpPr>
        <p:spPr>
          <a:xfrm rot="3265384">
            <a:off x="7377793" y="783377"/>
            <a:ext cx="612188" cy="1980281"/>
          </a:xfrm>
          <a:custGeom>
            <a:avLst/>
            <a:gdLst>
              <a:gd name="connsiteX0" fmla="*/ 18957 w 612188"/>
              <a:gd name="connsiteY0" fmla="*/ 552988 h 1980281"/>
              <a:gd name="connsiteX1" fmla="*/ 414521 w 612188"/>
              <a:gd name="connsiteY1" fmla="*/ 0 h 1980281"/>
              <a:gd name="connsiteX2" fmla="*/ 612188 w 612188"/>
              <a:gd name="connsiteY2" fmla="*/ 64088 h 1980281"/>
              <a:gd name="connsiteX3" fmla="*/ 597290 w 612188"/>
              <a:gd name="connsiteY3" fmla="*/ 116877 h 1980281"/>
              <a:gd name="connsiteX4" fmla="*/ 500780 w 612188"/>
              <a:gd name="connsiteY4" fmla="*/ 944746 h 1980281"/>
              <a:gd name="connsiteX5" fmla="*/ 597290 w 612188"/>
              <a:gd name="connsiteY5" fmla="*/ 1772616 h 1980281"/>
              <a:gd name="connsiteX6" fmla="*/ 611235 w 612188"/>
              <a:gd name="connsiteY6" fmla="*/ 1822027 h 1980281"/>
              <a:gd name="connsiteX7" fmla="*/ 123127 w 612188"/>
              <a:gd name="connsiteY7" fmla="*/ 1980281 h 1980281"/>
              <a:gd name="connsiteX8" fmla="*/ 119024 w 612188"/>
              <a:gd name="connsiteY8" fmla="*/ 1965742 h 1980281"/>
              <a:gd name="connsiteX9" fmla="*/ 0 w 612188"/>
              <a:gd name="connsiteY9" fmla="*/ 944746 h 1980281"/>
              <a:gd name="connsiteX10" fmla="*/ 7720 w 612188"/>
              <a:gd name="connsiteY10" fmla="*/ 680577 h 1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188" h="1980281">
                <a:moveTo>
                  <a:pt x="18957" y="552988"/>
                </a:moveTo>
                <a:lnTo>
                  <a:pt x="414521" y="0"/>
                </a:lnTo>
                <a:lnTo>
                  <a:pt x="612188" y="64088"/>
                </a:lnTo>
                <a:lnTo>
                  <a:pt x="597290" y="116877"/>
                </a:lnTo>
                <a:cubicBezTo>
                  <a:pt x="534569" y="378400"/>
                  <a:pt x="500780" y="656455"/>
                  <a:pt x="500780" y="944746"/>
                </a:cubicBezTo>
                <a:cubicBezTo>
                  <a:pt x="500780" y="1233037"/>
                  <a:pt x="534569" y="1511091"/>
                  <a:pt x="597290" y="1772616"/>
                </a:cubicBezTo>
                <a:lnTo>
                  <a:pt x="611235" y="1822027"/>
                </a:lnTo>
                <a:lnTo>
                  <a:pt x="123127" y="1980281"/>
                </a:lnTo>
                <a:lnTo>
                  <a:pt x="119024" y="1965742"/>
                </a:lnTo>
                <a:cubicBezTo>
                  <a:pt x="41671" y="1643210"/>
                  <a:pt x="0" y="1300290"/>
                  <a:pt x="0" y="944746"/>
                </a:cubicBezTo>
                <a:cubicBezTo>
                  <a:pt x="0" y="855861"/>
                  <a:pt x="2604" y="767764"/>
                  <a:pt x="7720" y="680577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AFEEF9-3EF2-412F-A8AA-D0D065C5C6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F1AD-A7E6-4E28-9B10-7DF2432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DBD5D-ABCA-4F70-A457-E2D43B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8CBF12-7278-487D-A296-46A074D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562C61DF-B866-4176-A880-CBBFE6D63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1382273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ndes Bild links, Text rechts"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9B24A04B-F6D6-49DD-8A49-C40DD0FD3377}"/>
              </a:ext>
            </a:extLst>
          </p:cNvPr>
          <p:cNvSpPr/>
          <p:nvPr/>
        </p:nvSpPr>
        <p:spPr bwMode="ltGray">
          <a:xfrm>
            <a:off x="2495600" y="548680"/>
            <a:ext cx="3247290" cy="324729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A579987-C859-48E3-BB9A-1B34F52344B6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0C45E8C1-8900-4607-B0A4-98A4DA76E926}"/>
              </a:ext>
            </a:extLst>
          </p:cNvPr>
          <p:cNvSpPr/>
          <p:nvPr/>
        </p:nvSpPr>
        <p:spPr bwMode="ltGray">
          <a:xfrm>
            <a:off x="4526804" y="217085"/>
            <a:ext cx="1144570" cy="114457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8D8CC27-3859-4C33-9901-588E71DA1182}"/>
              </a:ext>
            </a:extLst>
          </p:cNvPr>
          <p:cNvSpPr/>
          <p:nvPr/>
        </p:nvSpPr>
        <p:spPr bwMode="ltGray">
          <a:xfrm>
            <a:off x="420887" y="565121"/>
            <a:ext cx="418529" cy="418529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AD6CDDB1-99B9-450E-929A-9587AD06BCE5}"/>
              </a:ext>
            </a:extLst>
          </p:cNvPr>
          <p:cNvSpPr/>
          <p:nvPr/>
        </p:nvSpPr>
        <p:spPr bwMode="ltGray">
          <a:xfrm>
            <a:off x="758753" y="1443190"/>
            <a:ext cx="162070" cy="162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+mn-lt"/>
            </a:endParaRPr>
          </a:p>
        </p:txBody>
      </p:sp>
      <p:grpSp>
        <p:nvGrpSpPr>
          <p:cNvPr id="27" name="Group 698">
            <a:extLst>
              <a:ext uri="{FF2B5EF4-FFF2-40B4-BE49-F238E27FC236}">
                <a16:creationId xmlns:a16="http://schemas.microsoft.com/office/drawing/2014/main" id="{60D812A5-4C43-4387-B8CB-7219526FB1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29B84981-6B81-4CD5-B93F-A121C330E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11128AC4-1C81-4D4B-8798-7B37C24AF30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72B3D720-57F7-4652-A254-00FFF27F3D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6F362FDB-EF02-403C-8027-D321073BBDD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7D4187E6-467B-4EE3-BE59-A72A51CD37B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1A7716-7F38-4617-880A-F02360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25F1ED80-0381-4FC1-B7D5-F1F6748ABD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852738"/>
            <a:ext cx="5256211" cy="3455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4D8EA5D-2487-4E3E-925F-00E6AF9A42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Bildplatzhalter 64">
            <a:extLst>
              <a:ext uri="{FF2B5EF4-FFF2-40B4-BE49-F238E27FC236}">
                <a16:creationId xmlns:a16="http://schemas.microsoft.com/office/drawing/2014/main" id="{07118C7A-C8B9-4C82-B1EE-0F5F407405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C3D40-2BAE-4E85-A7B0-51C32DE261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14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, Text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18">
            <a:extLst>
              <a:ext uri="{FF2B5EF4-FFF2-40B4-BE49-F238E27FC236}">
                <a16:creationId xmlns:a16="http://schemas.microsoft.com/office/drawing/2014/main" id="{0E196AFE-F4F3-4D9E-9B7A-D1BAA599EF17}"/>
              </a:ext>
            </a:extLst>
          </p:cNvPr>
          <p:cNvSpPr/>
          <p:nvPr/>
        </p:nvSpPr>
        <p:spPr bwMode="white">
          <a:xfrm rot="5400000">
            <a:off x="8110826" y="-211446"/>
            <a:ext cx="3869020" cy="4275971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96" name="Oval 27">
            <a:extLst>
              <a:ext uri="{FF2B5EF4-FFF2-40B4-BE49-F238E27FC236}">
                <a16:creationId xmlns:a16="http://schemas.microsoft.com/office/drawing/2014/main" id="{4EDC20C6-EADC-45BB-B0C1-789E236C6508}"/>
              </a:ext>
            </a:extLst>
          </p:cNvPr>
          <p:cNvSpPr/>
          <p:nvPr/>
        </p:nvSpPr>
        <p:spPr bwMode="white">
          <a:xfrm>
            <a:off x="9800436" y="2873989"/>
            <a:ext cx="1847588" cy="18475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1" name="Group 698">
            <a:extLst>
              <a:ext uri="{FF2B5EF4-FFF2-40B4-BE49-F238E27FC236}">
                <a16:creationId xmlns:a16="http://schemas.microsoft.com/office/drawing/2014/main" id="{E0033774-B82F-4479-A009-F089599F28A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02" name="AutoShape 697">
              <a:extLst>
                <a:ext uri="{FF2B5EF4-FFF2-40B4-BE49-F238E27FC236}">
                  <a16:creationId xmlns:a16="http://schemas.microsoft.com/office/drawing/2014/main" id="{550DE7EB-9C59-4ED9-98DC-594FDFAE1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3" name="Oval 699">
              <a:extLst>
                <a:ext uri="{FF2B5EF4-FFF2-40B4-BE49-F238E27FC236}">
                  <a16:creationId xmlns:a16="http://schemas.microsoft.com/office/drawing/2014/main" id="{69317877-87CC-4E5E-BB05-67E029E86A6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4" name="Freeform 700">
              <a:extLst>
                <a:ext uri="{FF2B5EF4-FFF2-40B4-BE49-F238E27FC236}">
                  <a16:creationId xmlns:a16="http://schemas.microsoft.com/office/drawing/2014/main" id="{7F02D8C0-54FE-467E-ABAE-11BF3C7FE87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5" name="Freeform 701">
              <a:extLst>
                <a:ext uri="{FF2B5EF4-FFF2-40B4-BE49-F238E27FC236}">
                  <a16:creationId xmlns:a16="http://schemas.microsoft.com/office/drawing/2014/main" id="{0820C8D4-4E01-49A0-95B3-3EBEFBB386CE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6" name="Freeform 702">
              <a:extLst>
                <a:ext uri="{FF2B5EF4-FFF2-40B4-BE49-F238E27FC236}">
                  <a16:creationId xmlns:a16="http://schemas.microsoft.com/office/drawing/2014/main" id="{66649E4D-CBB9-424F-9BC2-61D10E75741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9" name="Oval 4">
            <a:extLst>
              <a:ext uri="{FF2B5EF4-FFF2-40B4-BE49-F238E27FC236}">
                <a16:creationId xmlns:a16="http://schemas.microsoft.com/office/drawing/2014/main" id="{CBE8439E-2825-4B7C-A2CC-4E87D6221B36}"/>
              </a:ext>
            </a:extLst>
          </p:cNvPr>
          <p:cNvSpPr/>
          <p:nvPr/>
        </p:nvSpPr>
        <p:spPr bwMode="white">
          <a:xfrm>
            <a:off x="2207568" y="122970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954BC-A25A-4B21-88EA-01871668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0" name="Inhaltsplatzhalter 2">
            <a:extLst>
              <a:ext uri="{FF2B5EF4-FFF2-40B4-BE49-F238E27FC236}">
                <a16:creationId xmlns:a16="http://schemas.microsoft.com/office/drawing/2014/main" id="{84BC5230-1198-4BCD-A631-C52BFCD9CE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7" name="Foliennummernplatzhalter 296">
            <a:extLst>
              <a:ext uri="{FF2B5EF4-FFF2-40B4-BE49-F238E27FC236}">
                <a16:creationId xmlns:a16="http://schemas.microsoft.com/office/drawing/2014/main" id="{609C5119-14D0-43B5-85BD-BD9934FD10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550A15AD-9FEE-45DD-87DB-A62579679204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Bildplatzhalter 64">
            <a:extLst>
              <a:ext uri="{FF2B5EF4-FFF2-40B4-BE49-F238E27FC236}">
                <a16:creationId xmlns:a16="http://schemas.microsoft.com/office/drawing/2014/main" id="{DF549776-3AD9-420F-917D-E0610D750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053A8-E30D-4A64-A732-ABB906656E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02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6">
            <a:extLst>
              <a:ext uri="{FF2B5EF4-FFF2-40B4-BE49-F238E27FC236}">
                <a16:creationId xmlns:a16="http://schemas.microsoft.com/office/drawing/2014/main" id="{CF978FFF-DF8B-4FB2-82AC-35AFFDCF5E72}"/>
              </a:ext>
            </a:extLst>
          </p:cNvPr>
          <p:cNvSpPr/>
          <p:nvPr/>
        </p:nvSpPr>
        <p:spPr bwMode="white">
          <a:xfrm>
            <a:off x="5828429" y="432058"/>
            <a:ext cx="2326559" cy="2326559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0E220EE-4E49-41D1-832A-7F4CBD3B393F}"/>
              </a:ext>
            </a:extLst>
          </p:cNvPr>
          <p:cNvSpPr/>
          <p:nvPr/>
        </p:nvSpPr>
        <p:spPr bwMode="white">
          <a:xfrm>
            <a:off x="808747" y="5192818"/>
            <a:ext cx="929975" cy="929975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2" name="Freihandform 16">
            <a:extLst>
              <a:ext uri="{FF2B5EF4-FFF2-40B4-BE49-F238E27FC236}">
                <a16:creationId xmlns:a16="http://schemas.microsoft.com/office/drawing/2014/main" id="{C1809BF5-31DC-4EBD-82EA-961523FAE184}"/>
              </a:ext>
            </a:extLst>
          </p:cNvPr>
          <p:cNvSpPr/>
          <p:nvPr/>
        </p:nvSpPr>
        <p:spPr bwMode="white">
          <a:xfrm flipH="1">
            <a:off x="7199852" y="0"/>
            <a:ext cx="4992148" cy="551723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CAF6E6FF-54BA-4BEF-A2F0-1D8B0C5F82AF}"/>
              </a:ext>
            </a:extLst>
          </p:cNvPr>
          <p:cNvSpPr/>
          <p:nvPr/>
        </p:nvSpPr>
        <p:spPr bwMode="white">
          <a:xfrm>
            <a:off x="2223255" y="299379"/>
            <a:ext cx="531483" cy="531483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A9F885F3-B1A3-4EFE-ADE9-5F3FDB0E43CA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4A8D2984-F4EB-4DA3-8F3C-4AF655911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Oval 699">
              <a:extLst>
                <a:ext uri="{FF2B5EF4-FFF2-40B4-BE49-F238E27FC236}">
                  <a16:creationId xmlns:a16="http://schemas.microsoft.com/office/drawing/2014/main" id="{B6702C42-CB04-49CA-A8D7-26E09EB5631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0">
              <a:extLst>
                <a:ext uri="{FF2B5EF4-FFF2-40B4-BE49-F238E27FC236}">
                  <a16:creationId xmlns:a16="http://schemas.microsoft.com/office/drawing/2014/main" id="{D4C69C51-504A-4027-B841-7E928E4369EB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1">
              <a:extLst>
                <a:ext uri="{FF2B5EF4-FFF2-40B4-BE49-F238E27FC236}">
                  <a16:creationId xmlns:a16="http://schemas.microsoft.com/office/drawing/2014/main" id="{2EB31D95-3AE1-4AB4-86B6-B04ACD19C5EC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E7A0915B-44BF-47CA-8E3E-DB57BE0231B2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11310-E35B-4E4B-A3E6-E892C6C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5C9E-8AE3-4A31-ACCC-1B50544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D83DC63-A14A-4B53-96C8-38081399C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2484449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283786462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reis mit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16">
            <a:extLst>
              <a:ext uri="{FF2B5EF4-FFF2-40B4-BE49-F238E27FC236}">
                <a16:creationId xmlns:a16="http://schemas.microsoft.com/office/drawing/2014/main" id="{BE7D9104-5FB4-452A-839E-CDDED76CB65D}"/>
              </a:ext>
            </a:extLst>
          </p:cNvPr>
          <p:cNvSpPr/>
          <p:nvPr/>
        </p:nvSpPr>
        <p:spPr bwMode="invGray">
          <a:xfrm>
            <a:off x="0" y="0"/>
            <a:ext cx="5467901" cy="60430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4D32D78-1FC9-4914-990B-D57D1A014025}"/>
              </a:ext>
            </a:extLst>
          </p:cNvPr>
          <p:cNvSpPr/>
          <p:nvPr/>
        </p:nvSpPr>
        <p:spPr bwMode="white">
          <a:xfrm>
            <a:off x="4520191" y="420194"/>
            <a:ext cx="2592288" cy="2592288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4E0887D-CC72-4BA8-A0BD-3597B93C209A}"/>
              </a:ext>
            </a:extLst>
          </p:cNvPr>
          <p:cNvSpPr/>
          <p:nvPr/>
        </p:nvSpPr>
        <p:spPr>
          <a:xfrm>
            <a:off x="-17999" y="-18000"/>
            <a:ext cx="5708631" cy="6281992"/>
          </a:xfrm>
          <a:custGeom>
            <a:avLst/>
            <a:gdLst>
              <a:gd name="connsiteX0" fmla="*/ 0 w 5708631"/>
              <a:gd name="connsiteY0" fmla="*/ 0 h 6281992"/>
              <a:gd name="connsiteX1" fmla="*/ 4819428 w 5708631"/>
              <a:gd name="connsiteY1" fmla="*/ 0 h 6281992"/>
              <a:gd name="connsiteX2" fmla="*/ 4834099 w 5708631"/>
              <a:gd name="connsiteY2" fmla="*/ 16143 h 6281992"/>
              <a:gd name="connsiteX3" fmla="*/ 5708631 w 5708631"/>
              <a:gd name="connsiteY3" fmla="*/ 2452228 h 6281992"/>
              <a:gd name="connsiteX4" fmla="*/ 1878867 w 5708631"/>
              <a:gd name="connsiteY4" fmla="*/ 6281992 h 6281992"/>
              <a:gd name="connsiteX5" fmla="*/ 53374 w 5708631"/>
              <a:gd name="connsiteY5" fmla="*/ 5819760 h 6281992"/>
              <a:gd name="connsiteX6" fmla="*/ 0 w 5708631"/>
              <a:gd name="connsiteY6" fmla="*/ 5789071 h 62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8631" h="6281992">
                <a:moveTo>
                  <a:pt x="0" y="0"/>
                </a:moveTo>
                <a:lnTo>
                  <a:pt x="4819428" y="0"/>
                </a:lnTo>
                <a:lnTo>
                  <a:pt x="4834099" y="16143"/>
                </a:lnTo>
                <a:cubicBezTo>
                  <a:pt x="5380438" y="678152"/>
                  <a:pt x="5708631" y="1526863"/>
                  <a:pt x="5708631" y="2452228"/>
                </a:cubicBezTo>
                <a:cubicBezTo>
                  <a:pt x="5708631" y="4567348"/>
                  <a:pt x="3993987" y="6281992"/>
                  <a:pt x="1878867" y="6281992"/>
                </a:cubicBezTo>
                <a:cubicBezTo>
                  <a:pt x="1217892" y="6281992"/>
                  <a:pt x="596026" y="6114547"/>
                  <a:pt x="53374" y="5819760"/>
                </a:cubicBezTo>
                <a:lnTo>
                  <a:pt x="0" y="5789071"/>
                </a:lnTo>
                <a:close/>
              </a:path>
            </a:pathLst>
          </a:custGeom>
          <a:noFill/>
          <a:ln>
            <a:solidFill>
              <a:srgbClr val="FFFFFF">
                <a:alpha val="8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FD56C8D-6C6C-4310-8C46-5DB32744D20D}"/>
              </a:ext>
            </a:extLst>
          </p:cNvPr>
          <p:cNvSpPr/>
          <p:nvPr/>
        </p:nvSpPr>
        <p:spPr bwMode="white">
          <a:xfrm>
            <a:off x="4543986" y="501317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0C83544E-FC7E-4C41-AA4D-6677754836E0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BB9B3DA4-1FBF-4B7D-8015-FC901F73710B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CA77B960-C92D-469B-853C-3867D47F9E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6E2BE485-363F-4855-A6CA-26CCFCDA6D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97F0887C-C939-4C38-A074-572DCB9909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DE2B3A95-ADAB-4FED-8F5A-5BB9B1B11C5D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98D5D0A9-E01F-463C-A08B-C3E7552EDA5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CED4-DEA2-4E70-A557-48EDC8B8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DFBA2E-CC62-447D-8426-28DAE14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EB79A4-33AB-42FC-B52C-F7223D32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7E810FD-D46C-4C55-BED1-285FFA3D63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96862412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62C8C-0A77-4590-BCC1-DE3DB118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DEDF7-E941-451E-99EF-FAB9BC2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D63A2B6-D302-4424-B7DC-A4B28535C31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AD8AF78-EEB0-4F7E-B287-AFCDE2872E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199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234FF87A-EF12-46B4-8BA2-CE9EB34A1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1199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740E28C-E190-456F-A2BC-44EB5B58F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1199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444BFE6-4B0F-40C6-9EFC-3B3FA2D5EF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45492" y="2206664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B6C0BA1-FF69-45A4-8301-945E026FA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45492" y="1847675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8902480F-23B5-4B7B-8260-8163898554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45492" y="3395488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A558B47-DDDC-44FF-ACC2-CF0B809241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45492" y="4943300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E414524F-E4B6-4F11-A570-F2ABBDCB783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276794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B9B9E10E-9506-4551-840B-1593054A36B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76794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B3BEFA79-DD4C-4498-8D94-220A4BC7889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76794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8ECDE0CF-758A-42D1-8C49-300BD268D55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80213" y="1847675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E3E00C84-A89B-47CA-8BD1-FF57B08493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80213" y="3395488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853B2C2D-9D04-4E68-8337-82417A41A6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80213" y="4943300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3698B87-0B74-4F17-BD63-040CC35FEA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680213" y="2206664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C6A81A53-425F-44D9-904C-F2C9562217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45492" y="3754477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81155469-3AA9-4F3F-9F5C-085A172F35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80213" y="3754477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3240F66A-4EBD-4102-A751-ED87F74E55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245492" y="5302289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553C3DA0-9847-473E-B706-5A933D36D9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80213" y="5302289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82F9CB-54FE-4A52-9529-F405368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13061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6C1AAD9-AE74-4C3B-AACA-FE48D2D8D976}"/>
              </a:ext>
            </a:extLst>
          </p:cNvPr>
          <p:cNvSpPr/>
          <p:nvPr/>
        </p:nvSpPr>
        <p:spPr>
          <a:xfrm>
            <a:off x="0" y="1268413"/>
            <a:ext cx="12192000" cy="5589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BA9196-E000-4646-8FEF-01CFA2A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CA16C-4730-46B0-B3D0-C9552FF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8E7B23F-FCF9-4BCB-9F9C-F2C829441A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3143454-72C5-4715-B379-BE01F888B99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1375" y="1847676"/>
            <a:ext cx="1347262" cy="1365424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7889D490-FC3F-4BD5-B54A-E881376358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68637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Bildplatzhalter 12">
            <a:extLst>
              <a:ext uri="{FF2B5EF4-FFF2-40B4-BE49-F238E27FC236}">
                <a16:creationId xmlns:a16="http://schemas.microsoft.com/office/drawing/2014/main" id="{0B94772A-5035-4D7E-80E9-BF8FA7AAEB7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1376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6" name="Bildplatzhalter 12">
            <a:extLst>
              <a:ext uri="{FF2B5EF4-FFF2-40B4-BE49-F238E27FC236}">
                <a16:creationId xmlns:a16="http://schemas.microsoft.com/office/drawing/2014/main" id="{A61F6397-0B38-4AE4-94AB-850EFF4DAD7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1376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Bildplatzhalter 12">
            <a:extLst>
              <a:ext uri="{FF2B5EF4-FFF2-40B4-BE49-F238E27FC236}">
                <a16:creationId xmlns:a16="http://schemas.microsoft.com/office/drawing/2014/main" id="{467862B5-CB73-49EE-941C-BBCDFD98C70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895899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E699EAD5-8A66-4A8A-BC56-397E0DF2E79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423162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Bildplatzhalter 12">
            <a:extLst>
              <a:ext uri="{FF2B5EF4-FFF2-40B4-BE49-F238E27FC236}">
                <a16:creationId xmlns:a16="http://schemas.microsoft.com/office/drawing/2014/main" id="{4612635C-7C30-4838-A8F2-5BA16A4D7AF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368639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0" name="Bildplatzhalter 12">
            <a:extLst>
              <a:ext uri="{FF2B5EF4-FFF2-40B4-BE49-F238E27FC236}">
                <a16:creationId xmlns:a16="http://schemas.microsoft.com/office/drawing/2014/main" id="{D0F967A8-6AA4-45DB-8C24-F802F95B8B9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368639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6F3B4A55-C49B-41D5-8035-53359E24710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895902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C81C8153-49DF-447A-BCC3-50D6678A879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895902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978C6D9-CD25-4DDA-A6E5-59A48B12967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950425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4" name="Bildplatzhalter 12">
            <a:extLst>
              <a:ext uri="{FF2B5EF4-FFF2-40B4-BE49-F238E27FC236}">
                <a16:creationId xmlns:a16="http://schemas.microsoft.com/office/drawing/2014/main" id="{211DCBE5-43E8-4C40-8C52-329F19E60A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477688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54C5E460-7FA9-4A50-A113-AB100373B32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004951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12">
            <a:extLst>
              <a:ext uri="{FF2B5EF4-FFF2-40B4-BE49-F238E27FC236}">
                <a16:creationId xmlns:a16="http://schemas.microsoft.com/office/drawing/2014/main" id="{49094B63-29B7-4257-8A51-B8E2D480A5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5423165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Bildplatzhalter 12">
            <a:extLst>
              <a:ext uri="{FF2B5EF4-FFF2-40B4-BE49-F238E27FC236}">
                <a16:creationId xmlns:a16="http://schemas.microsoft.com/office/drawing/2014/main" id="{DB49D4BE-47D6-4E3A-9B29-DE1C2D74F12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950428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Bildplatzhalter 12">
            <a:extLst>
              <a:ext uri="{FF2B5EF4-FFF2-40B4-BE49-F238E27FC236}">
                <a16:creationId xmlns:a16="http://schemas.microsoft.com/office/drawing/2014/main" id="{196D19FF-6F8D-470B-8C54-F2A3368935F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477690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Bildplatzhalter 12">
            <a:extLst>
              <a:ext uri="{FF2B5EF4-FFF2-40B4-BE49-F238E27FC236}">
                <a16:creationId xmlns:a16="http://schemas.microsoft.com/office/drawing/2014/main" id="{CE6B725B-ECDA-4886-B0A0-241C2F1D5AA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004953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0" name="Bildplatzhalter 12">
            <a:extLst>
              <a:ext uri="{FF2B5EF4-FFF2-40B4-BE49-F238E27FC236}">
                <a16:creationId xmlns:a16="http://schemas.microsoft.com/office/drawing/2014/main" id="{03A0C878-2A28-49A5-ADEE-CE5BDE75188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423165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Bildplatzhalter 12">
            <a:extLst>
              <a:ext uri="{FF2B5EF4-FFF2-40B4-BE49-F238E27FC236}">
                <a16:creationId xmlns:a16="http://schemas.microsoft.com/office/drawing/2014/main" id="{1C8BB93D-4460-487D-852B-68BBA43D0B49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950428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2" name="Bildplatzhalter 12">
            <a:extLst>
              <a:ext uri="{FF2B5EF4-FFF2-40B4-BE49-F238E27FC236}">
                <a16:creationId xmlns:a16="http://schemas.microsoft.com/office/drawing/2014/main" id="{29CF6D19-DEBE-4383-A58D-4ECCCFCF79A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8477690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3" name="Bildplatzhalter 12">
            <a:extLst>
              <a:ext uri="{FF2B5EF4-FFF2-40B4-BE49-F238E27FC236}">
                <a16:creationId xmlns:a16="http://schemas.microsoft.com/office/drawing/2014/main" id="{7F01AE66-E818-4446-B282-5B27E2DD13D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004953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C5C239-28B0-4F99-9BFD-1959222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9916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D191C6D-ADCC-426B-B5FF-3E25A2BDDEC5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" name="Group 698">
            <a:extLst>
              <a:ext uri="{FF2B5EF4-FFF2-40B4-BE49-F238E27FC236}">
                <a16:creationId xmlns:a16="http://schemas.microsoft.com/office/drawing/2014/main" id="{AA97F0D4-6565-40B3-B264-5801F1FC582D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67A31F69-5CC5-4CB4-9C78-116F41C22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AEC0D84B-AA0D-42C1-8C21-66FE3654314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0">
              <a:extLst>
                <a:ext uri="{FF2B5EF4-FFF2-40B4-BE49-F238E27FC236}">
                  <a16:creationId xmlns:a16="http://schemas.microsoft.com/office/drawing/2014/main" id="{ACEB259A-1FB2-446D-8BED-6EA9D13639A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701">
              <a:extLst>
                <a:ext uri="{FF2B5EF4-FFF2-40B4-BE49-F238E27FC236}">
                  <a16:creationId xmlns:a16="http://schemas.microsoft.com/office/drawing/2014/main" id="{C6412350-0479-456B-BA51-D4F87F0981CB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702">
              <a:extLst>
                <a:ext uri="{FF2B5EF4-FFF2-40B4-BE49-F238E27FC236}">
                  <a16:creationId xmlns:a16="http://schemas.microsoft.com/office/drawing/2014/main" id="{4964E71A-07A7-4F64-B1BF-8C264CD9526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E96CF26-2AB9-4E13-8173-1D73FE403F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3" y="1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39 w 5603878"/>
              <a:gd name="connsiteY3" fmla="*/ 6857999 h 6857999"/>
              <a:gd name="connsiteX4" fmla="*/ 1105140 w 5603878"/>
              <a:gd name="connsiteY4" fmla="*/ 6790558 h 6857999"/>
              <a:gd name="connsiteX5" fmla="*/ 0 w 5603878"/>
              <a:gd name="connsiteY5" fmla="*/ 3462217 h 6857999"/>
              <a:gd name="connsiteX6" fmla="*/ 1105141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39" y="6857999"/>
                </a:lnTo>
                <a:lnTo>
                  <a:pt x="1105140" y="6790558"/>
                </a:lnTo>
                <a:cubicBezTo>
                  <a:pt x="411041" y="5862437"/>
                  <a:pt x="0" y="4710329"/>
                  <a:pt x="0" y="3462217"/>
                </a:cubicBezTo>
                <a:cubicBezTo>
                  <a:pt x="0" y="2214104"/>
                  <a:pt x="411042" y="1061997"/>
                  <a:pt x="1105141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/>
              <a:t>Bild durch Klicken auf das Symbol hinzufügen.</a:t>
            </a:r>
            <a:br>
              <a:rPr lang="de-DE"/>
            </a:br>
            <a:r>
              <a:rPr lang="de-DE"/>
              <a:t>Alternativ den Rahmen des Bildplatzhalters markieren (Klick auf die graue Fläche)</a:t>
            </a:r>
            <a:br>
              <a:rPr lang="de-DE"/>
            </a:br>
            <a:r>
              <a:rPr lang="de-DE"/>
              <a:t>und ein Bild aus den QuickSlide-Elementen hinzufügen.</a:t>
            </a:r>
            <a:br>
              <a:rPr lang="de-DE"/>
            </a:br>
            <a:r>
              <a:rPr lang="de-DE"/>
              <a:t>Anschließend die Folie zurücksetzen (Folie &gt; Zurücksetzen).</a:t>
            </a:r>
            <a:br>
              <a:rPr lang="de-DE"/>
            </a:br>
            <a:r>
              <a:rPr lang="de-DE"/>
              <a:t>Hierbei werden alle Platzhalter auf der Folie zurückgesetzt!</a:t>
            </a:r>
            <a:endParaRPr lang="de-DE" dirty="0"/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00A1734-D132-4CA4-AFFB-50875BC6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03751E-F666-41F8-856E-9658260BAC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58715880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0D9E6-84F3-45F2-A1F9-64ECE46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9507E-D98B-4C03-86F7-E146F19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E7ED365-7906-4208-A1B4-92AFFFCC19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774D493-4375-45E8-A8AF-A7BEB9C6CC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37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366F46D-576B-4375-A72E-2C3E3FFAC7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6746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B2D612A5-7CE7-41DF-9594-CD0BC38FD5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5007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65B7D9CA-0415-4C51-8476-8F85A2A2387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5876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cxnSp>
        <p:nvCxnSpPr>
          <p:cNvPr id="13" name="Gerade Verbindung 40">
            <a:extLst>
              <a:ext uri="{FF2B5EF4-FFF2-40B4-BE49-F238E27FC236}">
                <a16:creationId xmlns:a16="http://schemas.microsoft.com/office/drawing/2014/main" id="{66902353-E666-45CF-8F84-8021BB51F9FE}"/>
              </a:ext>
            </a:extLst>
          </p:cNvPr>
          <p:cNvCxnSpPr/>
          <p:nvPr/>
        </p:nvCxnSpPr>
        <p:spPr>
          <a:xfrm>
            <a:off x="338809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>
            <a:extLst>
              <a:ext uri="{FF2B5EF4-FFF2-40B4-BE49-F238E27FC236}">
                <a16:creationId xmlns:a16="http://schemas.microsoft.com/office/drawing/2014/main" id="{B2398DC8-A55D-4533-BA55-F20CAEEC6DE3}"/>
              </a:ext>
            </a:extLst>
          </p:cNvPr>
          <p:cNvCxnSpPr/>
          <p:nvPr/>
        </p:nvCxnSpPr>
        <p:spPr>
          <a:xfrm>
            <a:off x="6096794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>
            <a:extLst>
              <a:ext uri="{FF2B5EF4-FFF2-40B4-BE49-F238E27FC236}">
                <a16:creationId xmlns:a16="http://schemas.microsoft.com/office/drawing/2014/main" id="{3AE1C16D-D90B-427B-AC67-77DE0DD45E5F}"/>
              </a:ext>
            </a:extLst>
          </p:cNvPr>
          <p:cNvCxnSpPr/>
          <p:nvPr/>
        </p:nvCxnSpPr>
        <p:spPr>
          <a:xfrm>
            <a:off x="880548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AB70F550-346F-4100-A802-9782DAC3A2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137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00C4637-29B3-4B35-B1A2-046C24BE24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137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B35D7BA1-B6C0-4CC4-A703-C59143A695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5007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33293CA-22BB-4241-A491-DA0B4621F63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5876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B4F368CD-3D21-492E-AB5B-5815616A769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6746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6AA3940D-9044-4CA4-92AD-908FDF9ADF5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5007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BEE8403D-AD27-4F87-8989-612B2272C6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876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54A0AB3-EA50-4287-B2AD-0AA3B357899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6746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3B9A66-806D-4341-90D4-8B89B87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75252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zess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02147E-1285-4992-B0F5-565CE58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ichtungspfeil 14">
            <a:extLst>
              <a:ext uri="{FF2B5EF4-FFF2-40B4-BE49-F238E27FC236}">
                <a16:creationId xmlns:a16="http://schemas.microsoft.com/office/drawing/2014/main" id="{AA9E418C-322C-446D-9186-2DA0BB8D6F85}"/>
              </a:ext>
            </a:extLst>
          </p:cNvPr>
          <p:cNvSpPr/>
          <p:nvPr/>
        </p:nvSpPr>
        <p:spPr>
          <a:xfrm>
            <a:off x="0" y="1267255"/>
            <a:ext cx="7599261" cy="5590745"/>
          </a:xfrm>
          <a:prstGeom prst="homePlate">
            <a:avLst>
              <a:gd name="adj" fmla="val 22256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0A23D26-A11B-4E20-BE1F-10810C022B8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57409F6-7AF2-4E40-B811-857AFCEF8F2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41375" y="4189001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AA4725-F302-46D1-AADB-62A3C520D4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1375" y="1847675"/>
            <a:ext cx="2078349" cy="211972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42A6C9E-5542-4A45-B1BA-D99E1C9A3F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76794" y="3059114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B6B34D05-CB67-4CBE-992F-5DE6EF4D1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526213" y="3787848"/>
            <a:ext cx="2826000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3D7DC25C-FC98-452B-91B4-B5EDDBF3EC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6213" y="3059114"/>
            <a:ext cx="2826000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29FC3C91-54BF-43EE-823C-124E5BBDE3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0672" y="2576409"/>
            <a:ext cx="2826552" cy="1390990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FDCB4AA8-A8D4-45CD-AD46-D0FEEA37516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0672" y="1847675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556296B-02E2-4648-A1CD-A0EC9BB03D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90672" y="4917735"/>
            <a:ext cx="2826552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C419897A-7E04-4F85-BE96-A51341336E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90672" y="4189001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8E1D2-2D80-4694-8E1D-1356A61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86A69-AFA2-4271-8E18-6878118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8432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C48AD03E-0E6F-4E37-8272-741DF1C5CEF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2401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F5132E7C-AAE5-4E2B-822E-081A52B0FB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82401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68AEEC3-52FE-40DE-B13A-F41D420CC7D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4000782"/>
            <a:ext cx="2409600" cy="285721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7B069CCF-828C-4A5D-9222-7AB27553D7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CD51D8D-241D-49B9-A365-3C61F7F3089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036FDA6-1EF1-47BB-8236-BEF60F97752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D5806164-94B7-4C56-A5E3-B951015700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0051AB06-D0BD-4C13-BEB1-BEB26A564F3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782401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00FE352-540E-41FE-A120-FE791D4E0A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782401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DBEF3D0E-CC19-42AA-81AE-D38C9B78F40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3368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F9C9032E-86E5-4012-BE34-2EDF158EEC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36800" y="4000783"/>
            <a:ext cx="2409600" cy="459234"/>
          </a:xfrm>
          <a:solidFill>
            <a:schemeClr val="tx1">
              <a:alpha val="59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Bildplatzhalter 9">
            <a:extLst>
              <a:ext uri="{FF2B5EF4-FFF2-40B4-BE49-F238E27FC236}">
                <a16:creationId xmlns:a16="http://schemas.microsoft.com/office/drawing/2014/main" id="{2F07CD8D-5767-442C-8D06-8A7F39CA3CA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368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D20A21F8-23D4-402F-8059-E65D049D08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3368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AC63BC77-7D38-4353-A053-2EAC01258A6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8912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1824CEA-BA78-42A6-9169-ACB8A959F6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8912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71BEAA49-038B-4925-B8A8-D38186FB67C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48912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18DFDB1-4D5C-4F6B-A26E-CFD7EEBDD1D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2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2D7C0C01-C1E7-41A3-BED1-223223B4F78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24456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D4913F67-D3C4-466D-82DF-877B6DA6F4B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4456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50B2C8F1-4DFD-4838-9CE3-6B1676A406A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24456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48929271-8D7F-4699-AFD3-89EFC999CD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24456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D51BCD-2FBF-48CE-8B6A-8AA1936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6CD5A-5747-4A10-93AC-3BE540B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52DC2-1A78-4D03-8D12-858109B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279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14E902E-A19A-48A4-B559-946B38DDA4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4A1DD26-61B2-452C-8756-6FAEAECE683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0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C83CE0B-621D-490B-84CF-C46305F3104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802922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9C7DBD-B949-41C7-9206-A96FFC845C3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16D21183-A7DD-4390-9B8F-3659135CB3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02922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3BC9FAE-0EA4-487D-B64B-D5212A22B56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605843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4" name="Bildplatzhalter 22">
            <a:extLst>
              <a:ext uri="{FF2B5EF4-FFF2-40B4-BE49-F238E27FC236}">
                <a16:creationId xmlns:a16="http://schemas.microsoft.com/office/drawing/2014/main" id="{C87331E4-ABB3-4151-8F99-44E5BD2F3716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605843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5" name="Bildplatzhalter 22">
            <a:extLst>
              <a:ext uri="{FF2B5EF4-FFF2-40B4-BE49-F238E27FC236}">
                <a16:creationId xmlns:a16="http://schemas.microsoft.com/office/drawing/2014/main" id="{8D96F607-6F26-48E6-925F-AF4A10175BDB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605843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0" name="Bildplatzhalter 22">
            <a:extLst>
              <a:ext uri="{FF2B5EF4-FFF2-40B4-BE49-F238E27FC236}">
                <a16:creationId xmlns:a16="http://schemas.microsoft.com/office/drawing/2014/main" id="{C7D0E0DA-8338-4D56-8C11-6A11AD1F5A9E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9916921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1" name="Bildplatzhalter 22">
            <a:extLst>
              <a:ext uri="{FF2B5EF4-FFF2-40B4-BE49-F238E27FC236}">
                <a16:creationId xmlns:a16="http://schemas.microsoft.com/office/drawing/2014/main" id="{9359724B-8A4D-426E-965B-1E557001507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9916921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2" name="Bildplatzhalter 22">
            <a:extLst>
              <a:ext uri="{FF2B5EF4-FFF2-40B4-BE49-F238E27FC236}">
                <a16:creationId xmlns:a16="http://schemas.microsoft.com/office/drawing/2014/main" id="{A93BB480-D9CF-4B96-B5E6-7654F239F78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916921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459A91-1F7B-4E6B-A662-CC0F522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92123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3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DA9ED08-A798-4E29-AA84-2DD934752C7B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430A70C8-1484-4880-9D4E-07CC9D0C13E9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D87E083B-00EA-460D-86AF-8D1C961119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1" y="0"/>
            <a:ext cx="5603878" cy="6858000"/>
          </a:xfrm>
          <a:custGeom>
            <a:avLst/>
            <a:gdLst>
              <a:gd name="connsiteX0" fmla="*/ 1210346 w 5603878"/>
              <a:gd name="connsiteY0" fmla="*/ 0 h 6858000"/>
              <a:gd name="connsiteX1" fmla="*/ 5603878 w 5603878"/>
              <a:gd name="connsiteY1" fmla="*/ 0 h 6858000"/>
              <a:gd name="connsiteX2" fmla="*/ 5603878 w 5603878"/>
              <a:gd name="connsiteY2" fmla="*/ 6858000 h 6858000"/>
              <a:gd name="connsiteX3" fmla="*/ 1158141 w 5603878"/>
              <a:gd name="connsiteY3" fmla="*/ 6858000 h 6858000"/>
              <a:gd name="connsiteX4" fmla="*/ 1105141 w 5603878"/>
              <a:gd name="connsiteY4" fmla="*/ 6790557 h 6858000"/>
              <a:gd name="connsiteX5" fmla="*/ 0 w 5603878"/>
              <a:gd name="connsiteY5" fmla="*/ 3462216 h 6858000"/>
              <a:gd name="connsiteX6" fmla="*/ 1105142 w 5603878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8000">
                <a:moveTo>
                  <a:pt x="1210346" y="0"/>
                </a:moveTo>
                <a:lnTo>
                  <a:pt x="5603878" y="0"/>
                </a:lnTo>
                <a:lnTo>
                  <a:pt x="5603878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56F063D9-9FFB-411B-A2F2-A0B75212AA10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85250290-0B68-4821-8AC2-94B1BF8FA7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407E9BDC-B955-48BE-8C67-6107301750B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E30A90D9-0683-4A2D-AEC7-BAAD9238053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3D2ABDC6-CCCA-454A-8076-7C0B45438812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8499FD1F-F3FF-48B9-A523-B5DB1F1AF824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14D0A9B-1A56-4DBD-BBD8-24E45EB26E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852738"/>
            <a:ext cx="5254625" cy="34559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23947316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4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FA91B71-456D-48EF-9C07-DD8F3AF95312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9937C0F-2FC9-4451-836F-F2D715489D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2" y="0"/>
            <a:ext cx="5603879" cy="6858000"/>
          </a:xfrm>
          <a:custGeom>
            <a:avLst/>
            <a:gdLst>
              <a:gd name="connsiteX0" fmla="*/ 1210346 w 5603879"/>
              <a:gd name="connsiteY0" fmla="*/ 0 h 6858000"/>
              <a:gd name="connsiteX1" fmla="*/ 5603879 w 5603879"/>
              <a:gd name="connsiteY1" fmla="*/ 0 h 6858000"/>
              <a:gd name="connsiteX2" fmla="*/ 5603879 w 5603879"/>
              <a:gd name="connsiteY2" fmla="*/ 6858000 h 6858000"/>
              <a:gd name="connsiteX3" fmla="*/ 1158141 w 5603879"/>
              <a:gd name="connsiteY3" fmla="*/ 6858000 h 6858000"/>
              <a:gd name="connsiteX4" fmla="*/ 1105141 w 5603879"/>
              <a:gd name="connsiteY4" fmla="*/ 6790557 h 6858000"/>
              <a:gd name="connsiteX5" fmla="*/ 0 w 5603879"/>
              <a:gd name="connsiteY5" fmla="*/ 3462216 h 6858000"/>
              <a:gd name="connsiteX6" fmla="*/ 1105142 w 5603879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9" h="6858000">
                <a:moveTo>
                  <a:pt x="1210346" y="0"/>
                </a:moveTo>
                <a:lnTo>
                  <a:pt x="5603879" y="0"/>
                </a:lnTo>
                <a:lnTo>
                  <a:pt x="5603879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BD7EF478-F99A-4A42-9528-C5E65D7C2B34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5" name="Group 698">
            <a:extLst>
              <a:ext uri="{FF2B5EF4-FFF2-40B4-BE49-F238E27FC236}">
                <a16:creationId xmlns:a16="http://schemas.microsoft.com/office/drawing/2014/main" id="{66BD6048-7623-4F60-A9AA-1C7CB563DE51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26" name="AutoShape 697">
              <a:extLst>
                <a:ext uri="{FF2B5EF4-FFF2-40B4-BE49-F238E27FC236}">
                  <a16:creationId xmlns:a16="http://schemas.microsoft.com/office/drawing/2014/main" id="{AE487796-C4C9-465F-82DF-338F8668B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C51D4FF4-BF77-4005-8B40-34261133213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C2FF79F0-FD1C-4897-BD5D-4637408D62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29CF5352-44BF-4EFB-9C20-BCE588D7ECC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5B8CCE2B-7C3D-4BA1-B1BA-1B30D7F8696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3499C7B-EFD5-49A6-AFBC-04BE56E5FA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852738"/>
            <a:ext cx="5254625" cy="34559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53443327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34ABCC49-7501-4F0A-A842-3C2B9405D7AA}"/>
              </a:ext>
            </a:extLst>
          </p:cNvPr>
          <p:cNvSpPr/>
          <p:nvPr/>
        </p:nvSpPr>
        <p:spPr>
          <a:xfrm>
            <a:off x="5663951" y="-18000"/>
            <a:ext cx="6546048" cy="6894000"/>
          </a:xfrm>
          <a:custGeom>
            <a:avLst/>
            <a:gdLst>
              <a:gd name="connsiteX0" fmla="*/ 1268780 w 6546048"/>
              <a:gd name="connsiteY0" fmla="*/ 0 h 6894000"/>
              <a:gd name="connsiteX1" fmla="*/ 6546048 w 6546048"/>
              <a:gd name="connsiteY1" fmla="*/ 0 h 6894000"/>
              <a:gd name="connsiteX2" fmla="*/ 6546048 w 6546048"/>
              <a:gd name="connsiteY2" fmla="*/ 6894000 h 6894000"/>
              <a:gd name="connsiteX3" fmla="*/ 1268780 w 6546048"/>
              <a:gd name="connsiteY3" fmla="*/ 6894000 h 6894000"/>
              <a:gd name="connsiteX4" fmla="*/ 1215262 w 6546048"/>
              <a:gd name="connsiteY4" fmla="*/ 6832217 h 6894000"/>
              <a:gd name="connsiteX5" fmla="*/ 0 w 6546048"/>
              <a:gd name="connsiteY5" fmla="*/ 3447000 h 6894000"/>
              <a:gd name="connsiteX6" fmla="*/ 1215262 w 6546048"/>
              <a:gd name="connsiteY6" fmla="*/ 6178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6048" h="6894000">
                <a:moveTo>
                  <a:pt x="1268780" y="0"/>
                </a:moveTo>
                <a:lnTo>
                  <a:pt x="6546048" y="0"/>
                </a:lnTo>
                <a:lnTo>
                  <a:pt x="6546048" y="6894000"/>
                </a:lnTo>
                <a:lnTo>
                  <a:pt x="1268780" y="6894000"/>
                </a:lnTo>
                <a:lnTo>
                  <a:pt x="1215262" y="6832217"/>
                </a:lnTo>
                <a:cubicBezTo>
                  <a:pt x="456063" y="5912280"/>
                  <a:pt x="0" y="4732900"/>
                  <a:pt x="0" y="3447000"/>
                </a:cubicBezTo>
                <a:cubicBezTo>
                  <a:pt x="0" y="2161101"/>
                  <a:pt x="456063" y="981720"/>
                  <a:pt x="1215262" y="6178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110F350C-9881-4AA7-B824-3B1C357EE0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6619301" cy="6858000"/>
          </a:xfrm>
          <a:custGeom>
            <a:avLst/>
            <a:gdLst>
              <a:gd name="connsiteX0" fmla="*/ 0 w 6619301"/>
              <a:gd name="connsiteY0" fmla="*/ 0 h 6858000"/>
              <a:gd name="connsiteX1" fmla="*/ 6618381 w 6619301"/>
              <a:gd name="connsiteY1" fmla="*/ 0 h 6858000"/>
              <a:gd name="connsiteX2" fmla="*/ 6529195 w 6619301"/>
              <a:gd name="connsiteY2" fmla="*/ 113491 h 6858000"/>
              <a:gd name="connsiteX3" fmla="*/ 5428509 w 6619301"/>
              <a:gd name="connsiteY3" fmla="*/ 3428415 h 6858000"/>
              <a:gd name="connsiteX4" fmla="*/ 6529195 w 6619301"/>
              <a:gd name="connsiteY4" fmla="*/ 6743339 h 6858000"/>
              <a:gd name="connsiteX5" fmla="*/ 6619301 w 6619301"/>
              <a:gd name="connsiteY5" fmla="*/ 6858000 h 6858000"/>
              <a:gd name="connsiteX6" fmla="*/ 0 w 66193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301" h="6858000">
                <a:moveTo>
                  <a:pt x="0" y="0"/>
                </a:moveTo>
                <a:lnTo>
                  <a:pt x="6618381" y="0"/>
                </a:lnTo>
                <a:lnTo>
                  <a:pt x="6529195" y="113491"/>
                </a:lnTo>
                <a:cubicBezTo>
                  <a:pt x="5837894" y="1037870"/>
                  <a:pt x="5428509" y="2185334"/>
                  <a:pt x="5428509" y="3428415"/>
                </a:cubicBezTo>
                <a:cubicBezTo>
                  <a:pt x="5428509" y="4671496"/>
                  <a:pt x="5837894" y="5818960"/>
                  <a:pt x="6529195" y="6743339"/>
                </a:cubicBezTo>
                <a:lnTo>
                  <a:pt x="66193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white">
          <a:xfrm>
            <a:off x="8540934" y="2574700"/>
            <a:ext cx="1707431" cy="1707431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4">
            <a:extLst>
              <a:ext uri="{FF2B5EF4-FFF2-40B4-BE49-F238E27FC236}">
                <a16:creationId xmlns:a16="http://schemas.microsoft.com/office/drawing/2014/main" id="{E19BBD97-37E2-4CC9-917C-A47AF501F519}"/>
              </a:ext>
            </a:extLst>
          </p:cNvPr>
          <p:cNvSpPr/>
          <p:nvPr/>
        </p:nvSpPr>
        <p:spPr bwMode="white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1DB1-433A-4D13-9456-6C53B3E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19D54-F5C7-4DEB-8A75-11D4B26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1269999"/>
            <a:ext cx="4896643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22CE4868-304D-481A-9C14-D68B51D2B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55569" y="2852738"/>
            <a:ext cx="4896643" cy="3455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A72D309E-3946-4AF7-88AF-DE19CB4FF48A}"/>
              </a:ext>
            </a:extLst>
          </p:cNvPr>
          <p:cNvSpPr/>
          <p:nvPr/>
        </p:nvSpPr>
        <p:spPr bwMode="white">
          <a:xfrm>
            <a:off x="6450629" y="479428"/>
            <a:ext cx="141259" cy="141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43D91615-2455-453B-AB3F-E54B96429FC2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98FC4E6B-3888-47B5-BF17-A89D49ECFB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52447DBD-57A9-4F37-94D6-B28D723370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700">
              <a:extLst>
                <a:ext uri="{FF2B5EF4-FFF2-40B4-BE49-F238E27FC236}">
                  <a16:creationId xmlns:a16="http://schemas.microsoft.com/office/drawing/2014/main" id="{25ED3363-E316-4F41-BE0E-E9B99EDB32C7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1">
              <a:extLst>
                <a:ext uri="{FF2B5EF4-FFF2-40B4-BE49-F238E27FC236}">
                  <a16:creationId xmlns:a16="http://schemas.microsoft.com/office/drawing/2014/main" id="{8822FAA6-F2BF-44BB-B5E7-3098FA432CE5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2">
              <a:extLst>
                <a:ext uri="{FF2B5EF4-FFF2-40B4-BE49-F238E27FC236}">
                  <a16:creationId xmlns:a16="http://schemas.microsoft.com/office/drawing/2014/main" id="{7ACA3E4E-D2A6-4869-8C1F-E1EDCE4B29A9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2445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6B4E960-54A7-488B-8F1D-7209C6E1BE8A}"/>
              </a:ext>
            </a:extLst>
          </p:cNvPr>
          <p:cNvSpPr/>
          <p:nvPr/>
        </p:nvSpPr>
        <p:spPr>
          <a:xfrm>
            <a:off x="5444576" y="-18000"/>
            <a:ext cx="6765422" cy="6894000"/>
          </a:xfrm>
          <a:custGeom>
            <a:avLst/>
            <a:gdLst>
              <a:gd name="connsiteX0" fmla="*/ 1188582 w 6765422"/>
              <a:gd name="connsiteY0" fmla="*/ 0 h 6894000"/>
              <a:gd name="connsiteX1" fmla="*/ 6765422 w 6765422"/>
              <a:gd name="connsiteY1" fmla="*/ 0 h 6894000"/>
              <a:gd name="connsiteX2" fmla="*/ 6765422 w 6765422"/>
              <a:gd name="connsiteY2" fmla="*/ 6894000 h 6894000"/>
              <a:gd name="connsiteX3" fmla="*/ 1351707 w 6765422"/>
              <a:gd name="connsiteY3" fmla="*/ 6894000 h 6894000"/>
              <a:gd name="connsiteX4" fmla="*/ 1215262 w 6765422"/>
              <a:gd name="connsiteY4" fmla="*/ 6736483 h 6894000"/>
              <a:gd name="connsiteX5" fmla="*/ 0 w 6765422"/>
              <a:gd name="connsiteY5" fmla="*/ 3351266 h 6894000"/>
              <a:gd name="connsiteX6" fmla="*/ 1057273 w 6765422"/>
              <a:gd name="connsiteY6" fmla="*/ 167094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5422" h="6894000">
                <a:moveTo>
                  <a:pt x="1188582" y="0"/>
                </a:moveTo>
                <a:lnTo>
                  <a:pt x="6765422" y="0"/>
                </a:lnTo>
                <a:lnTo>
                  <a:pt x="6765422" y="6894000"/>
                </a:lnTo>
                <a:lnTo>
                  <a:pt x="1351707" y="6894000"/>
                </a:lnTo>
                <a:lnTo>
                  <a:pt x="1215262" y="6736483"/>
                </a:lnTo>
                <a:cubicBezTo>
                  <a:pt x="456063" y="5816546"/>
                  <a:pt x="0" y="4637166"/>
                  <a:pt x="0" y="3351266"/>
                </a:cubicBezTo>
                <a:cubicBezTo>
                  <a:pt x="0" y="2157217"/>
                  <a:pt x="393239" y="1055012"/>
                  <a:pt x="1057273" y="167094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64B967DC-2188-4714-9869-7DF2C8FE81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390344" cy="6858000"/>
          </a:xfrm>
          <a:custGeom>
            <a:avLst/>
            <a:gdLst>
              <a:gd name="connsiteX0" fmla="*/ 0 w 6390344"/>
              <a:gd name="connsiteY0" fmla="*/ 0 h 6858000"/>
              <a:gd name="connsiteX1" fmla="*/ 6250683 w 6390344"/>
              <a:gd name="connsiteY1" fmla="*/ 0 h 6858000"/>
              <a:gd name="connsiteX2" fmla="*/ 6049299 w 6390344"/>
              <a:gd name="connsiteY2" fmla="*/ 292398 h 6858000"/>
              <a:gd name="connsiteX3" fmla="*/ 5169807 w 6390344"/>
              <a:gd name="connsiteY3" fmla="*/ 3335523 h 6858000"/>
              <a:gd name="connsiteX4" fmla="*/ 6302140 w 6390344"/>
              <a:gd name="connsiteY4" fmla="*/ 6745758 h 6858000"/>
              <a:gd name="connsiteX5" fmla="*/ 6390344 w 6390344"/>
              <a:gd name="connsiteY5" fmla="*/ 6858000 h 6858000"/>
              <a:gd name="connsiteX6" fmla="*/ 1947419 w 6390344"/>
              <a:gd name="connsiteY6" fmla="*/ 6858000 h 6858000"/>
              <a:gd name="connsiteX7" fmla="*/ 0 w 6390344"/>
              <a:gd name="connsiteY7" fmla="*/ 6855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0344" h="6858000">
                <a:moveTo>
                  <a:pt x="0" y="0"/>
                </a:moveTo>
                <a:lnTo>
                  <a:pt x="6250683" y="0"/>
                </a:lnTo>
                <a:lnTo>
                  <a:pt x="6049299" y="292398"/>
                </a:lnTo>
                <a:cubicBezTo>
                  <a:pt x="5492254" y="1172895"/>
                  <a:pt x="5169807" y="2216553"/>
                  <a:pt x="5169807" y="3335523"/>
                </a:cubicBezTo>
                <a:cubicBezTo>
                  <a:pt x="5169807" y="4614345"/>
                  <a:pt x="5590962" y="5794802"/>
                  <a:pt x="6302140" y="6745758"/>
                </a:cubicBezTo>
                <a:lnTo>
                  <a:pt x="6390344" y="6858000"/>
                </a:lnTo>
                <a:lnTo>
                  <a:pt x="1947419" y="6858000"/>
                </a:lnTo>
                <a:lnTo>
                  <a:pt x="0" y="6855497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/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gray">
          <a:xfrm>
            <a:off x="8540934" y="2574700"/>
            <a:ext cx="1707431" cy="1707431"/>
          </a:xfrm>
          <a:prstGeom prst="ellipse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8" name="Freihandform 14">
            <a:extLst>
              <a:ext uri="{FF2B5EF4-FFF2-40B4-BE49-F238E27FC236}">
                <a16:creationId xmlns:a16="http://schemas.microsoft.com/office/drawing/2014/main" id="{E5BA9B94-04EA-44B8-85C7-0C8B09F767CA}"/>
              </a:ext>
            </a:extLst>
          </p:cNvPr>
          <p:cNvSpPr/>
          <p:nvPr/>
        </p:nvSpPr>
        <p:spPr bwMode="gray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29E9E1FD-B337-4326-94D1-407617E30C2A}"/>
              </a:ext>
            </a:extLst>
          </p:cNvPr>
          <p:cNvSpPr/>
          <p:nvPr/>
        </p:nvSpPr>
        <p:spPr>
          <a:xfrm>
            <a:off x="6205331" y="418218"/>
            <a:ext cx="141259" cy="1412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1" name="Group 698">
            <a:extLst>
              <a:ext uri="{FF2B5EF4-FFF2-40B4-BE49-F238E27FC236}">
                <a16:creationId xmlns:a16="http://schemas.microsoft.com/office/drawing/2014/main" id="{1B7E2B6B-3143-4B16-8673-40E67D80ACE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3" name="AutoShape 697">
              <a:extLst>
                <a:ext uri="{FF2B5EF4-FFF2-40B4-BE49-F238E27FC236}">
                  <a16:creationId xmlns:a16="http://schemas.microsoft.com/office/drawing/2014/main" id="{E70F5754-F113-4B03-953D-EE64B4601C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9309AEC8-F39B-4BFC-830E-A067BC7E90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1F625172-BAE2-4188-93CA-3395BBBD971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701">
              <a:extLst>
                <a:ext uri="{FF2B5EF4-FFF2-40B4-BE49-F238E27FC236}">
                  <a16:creationId xmlns:a16="http://schemas.microsoft.com/office/drawing/2014/main" id="{7FFDA405-A704-4489-AFE4-062080C52A63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2">
              <a:extLst>
                <a:ext uri="{FF2B5EF4-FFF2-40B4-BE49-F238E27FC236}">
                  <a16:creationId xmlns:a16="http://schemas.microsoft.com/office/drawing/2014/main" id="{CC5E5A37-5113-4A2B-A2E0-831ABEDC51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2E8CB9-AD02-4F65-944D-412CDC6F1E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C535D-F2B2-4D55-A4E2-FC44281F4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1269999"/>
            <a:ext cx="4896643" cy="1173722"/>
          </a:xfrm>
        </p:spPr>
        <p:txBody>
          <a:bodyPr anchor="b" anchorCtr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126814C-437B-4759-8985-4F5F7B32FE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55570" y="2852738"/>
            <a:ext cx="4896643" cy="3455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852372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97CA622-0C64-4CC4-A4A4-9E7845E345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Onlinebild-Platzhalter 9">
            <a:extLst>
              <a:ext uri="{FF2B5EF4-FFF2-40B4-BE49-F238E27FC236}">
                <a16:creationId xmlns:a16="http://schemas.microsoft.com/office/drawing/2014/main" id="{DC2ED322-E56A-48D6-AFE1-BC6119747F38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10468800" y="406800"/>
            <a:ext cx="1386000" cy="43560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 algn="r"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0136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C694F8C5-0F8D-42AE-8992-4299470102C9}"/>
              </a:ext>
            </a:extLst>
          </p:cNvPr>
          <p:cNvSpPr/>
          <p:nvPr/>
        </p:nvSpPr>
        <p:spPr bwMode="white">
          <a:xfrm>
            <a:off x="4799855" y="367738"/>
            <a:ext cx="2592288" cy="2592288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16">
            <a:extLst>
              <a:ext uri="{FF2B5EF4-FFF2-40B4-BE49-F238E27FC236}">
                <a16:creationId xmlns:a16="http://schemas.microsoft.com/office/drawing/2014/main" id="{8D3B2DE7-8B68-40CD-B7BE-A00356A57B45}"/>
              </a:ext>
            </a:extLst>
          </p:cNvPr>
          <p:cNvSpPr/>
          <p:nvPr/>
        </p:nvSpPr>
        <p:spPr bwMode="white">
          <a:xfrm flipH="1">
            <a:off x="6630919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AA82F422-AC76-4639-9112-4897641301B4}"/>
              </a:ext>
            </a:extLst>
          </p:cNvPr>
          <p:cNvSpPr/>
          <p:nvPr/>
        </p:nvSpPr>
        <p:spPr bwMode="white">
          <a:xfrm>
            <a:off x="178409" y="5230812"/>
            <a:ext cx="522955" cy="522955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89939EEA-B110-440C-85AD-5374DCDA39C9}"/>
              </a:ext>
            </a:extLst>
          </p:cNvPr>
          <p:cNvSpPr/>
          <p:nvPr/>
        </p:nvSpPr>
        <p:spPr bwMode="white">
          <a:xfrm>
            <a:off x="5295340" y="3756744"/>
            <a:ext cx="531483" cy="531483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3200" y="6782400"/>
            <a:ext cx="36000" cy="36000"/>
          </a:xfrm>
        </p:spPr>
        <p:txBody>
          <a:bodyPr wrap="square">
            <a:noAutofit/>
          </a:bodyPr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noProof="1"/>
              <a:t>.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849" y="1847675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4849" y="303822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849" y="422877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94833" y="1847675"/>
            <a:ext cx="4001167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94835" y="303822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94835" y="422877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6888088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7476811" y="1854427"/>
            <a:ext cx="3870339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 systems ag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841375" y="5999336"/>
            <a:ext cx="4115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spc="50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40F1F6F-876F-47F9-A72C-F77E1CCDF59A}"/>
              </a:ext>
            </a:extLst>
          </p:cNvPr>
          <p:cNvSpPr txBox="1"/>
          <p:nvPr/>
        </p:nvSpPr>
        <p:spPr>
          <a:xfrm>
            <a:off x="841200" y="343488"/>
            <a:ext cx="2408801" cy="96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de-DE" sz="6000" dirty="0">
                <a:solidFill>
                  <a:schemeClr val="bg1"/>
                </a:solidFill>
              </a:rPr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4743888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D258586D-5458-4E7D-AB2C-E5EFE1CD85BF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C6A33B-2F7E-4227-A8BF-358811E121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2939448-F9BF-4B69-9233-9274D075FE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1" y="0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41 w 5603878"/>
              <a:gd name="connsiteY3" fmla="*/ 6857999 h 6857999"/>
              <a:gd name="connsiteX4" fmla="*/ 1105142 w 5603878"/>
              <a:gd name="connsiteY4" fmla="*/ 6790558 h 6857999"/>
              <a:gd name="connsiteX5" fmla="*/ 0 w 5603878"/>
              <a:gd name="connsiteY5" fmla="*/ 3462217 h 6857999"/>
              <a:gd name="connsiteX6" fmla="*/ 1105142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41" y="6857999"/>
                </a:lnTo>
                <a:lnTo>
                  <a:pt x="1105142" y="6790558"/>
                </a:lnTo>
                <a:cubicBezTo>
                  <a:pt x="411043" y="5862437"/>
                  <a:pt x="0" y="4710329"/>
                  <a:pt x="0" y="3462217"/>
                </a:cubicBezTo>
                <a:cubicBezTo>
                  <a:pt x="0" y="2214105"/>
                  <a:pt x="411043" y="1061997"/>
                  <a:pt x="1105142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noProof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CC28539B-349E-4682-AE8F-89ADD66453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B362396A-AA3D-421B-9226-36FA87D83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0809B540-9A0E-4BB0-85B2-F32BD602D0F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7C3ABD22-2B92-4F82-B5E4-F1D820CD2C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1">
              <a:extLst>
                <a:ext uri="{FF2B5EF4-FFF2-40B4-BE49-F238E27FC236}">
                  <a16:creationId xmlns:a16="http://schemas.microsoft.com/office/drawing/2014/main" id="{6D622CB6-FBBC-4522-9324-B83B5A05393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0" name="Freeform 702">
              <a:extLst>
                <a:ext uri="{FF2B5EF4-FFF2-40B4-BE49-F238E27FC236}">
                  <a16:creationId xmlns:a16="http://schemas.microsoft.com/office/drawing/2014/main" id="{13D92684-72B6-4673-893E-B6B76C117D0F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Titel 18">
            <a:extLst>
              <a:ext uri="{FF2B5EF4-FFF2-40B4-BE49-F238E27FC236}">
                <a16:creationId xmlns:a16="http://schemas.microsoft.com/office/drawing/2014/main" id="{988D6D18-E1C7-433B-906C-1DFD6AB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AEA5C50-176E-4B3A-B28E-B0E8F95DD0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E6F457-34D0-40E0-A0D3-A975F1FAFF1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4553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s Conne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6">
            <a:extLst>
              <a:ext uri="{FF2B5EF4-FFF2-40B4-BE49-F238E27FC236}">
                <a16:creationId xmlns:a16="http://schemas.microsoft.com/office/drawing/2014/main" id="{1F78A238-A0B5-43A9-A20C-CAC768550BAF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008A2B6A-474B-4F28-9343-B91A9E6BB62D}"/>
              </a:ext>
            </a:extLst>
          </p:cNvPr>
          <p:cNvSpPr/>
          <p:nvPr/>
        </p:nvSpPr>
        <p:spPr bwMode="white">
          <a:xfrm>
            <a:off x="10310179" y="4776607"/>
            <a:ext cx="1251419" cy="1251419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5FF1597C-F75F-41C3-8DE1-B7ADDBFDD819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BE85D82-7DB6-4385-8A58-59F0D93CEEB0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1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1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6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6BDD9-5DD8-44C1-BE2B-ED43BBA3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6F6F6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3F102-8093-4308-B553-1B79A2B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6F6F6F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B38AD863-AA78-4F59-83C3-390ACAA7B935}"/>
              </a:ext>
            </a:extLst>
          </p:cNvPr>
          <p:cNvSpPr/>
          <p:nvPr/>
        </p:nvSpPr>
        <p:spPr>
          <a:xfrm>
            <a:off x="3443489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4" name="Shape 2861">
            <a:extLst>
              <a:ext uri="{FF2B5EF4-FFF2-40B4-BE49-F238E27FC236}">
                <a16:creationId xmlns:a16="http://schemas.microsoft.com/office/drawing/2014/main" id="{136B579E-C4DA-4351-9B3F-87278DBEDB4A}"/>
              </a:ext>
            </a:extLst>
          </p:cNvPr>
          <p:cNvSpPr/>
          <p:nvPr/>
        </p:nvSpPr>
        <p:spPr>
          <a:xfrm>
            <a:off x="5662937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8E32ABC4-87E8-47B1-9175-BC6F9A08C1B4}"/>
              </a:ext>
            </a:extLst>
          </p:cNvPr>
          <p:cNvSpPr/>
          <p:nvPr/>
        </p:nvSpPr>
        <p:spPr>
          <a:xfrm>
            <a:off x="7882385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6" name="Shape 2860">
            <a:extLst>
              <a:ext uri="{FF2B5EF4-FFF2-40B4-BE49-F238E27FC236}">
                <a16:creationId xmlns:a16="http://schemas.microsoft.com/office/drawing/2014/main" id="{54A063A3-C4DE-4826-B3F0-2145E35D0CBA}"/>
              </a:ext>
            </a:extLst>
          </p:cNvPr>
          <p:cNvSpPr/>
          <p:nvPr/>
        </p:nvSpPr>
        <p:spPr>
          <a:xfrm>
            <a:off x="4553213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255B84-09ED-4909-8047-42814949D8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661" y="4112317"/>
            <a:ext cx="900859" cy="900859"/>
          </a:xfrm>
          <a:prstGeom prst="rect">
            <a:avLst/>
          </a:prstGeom>
        </p:spPr>
      </p:pic>
      <p:sp>
        <p:nvSpPr>
          <p:cNvPr id="35" name="Textplatzhalter 34" hidden="1">
            <a:extLst>
              <a:ext uri="{FF2B5EF4-FFF2-40B4-BE49-F238E27FC236}">
                <a16:creationId xmlns:a16="http://schemas.microsoft.com/office/drawing/2014/main" id="{6B972B13-50F0-4658-ACCD-D9DEE6EBC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2193200" y="6782400"/>
            <a:ext cx="35266" cy="36000"/>
          </a:xfrm>
        </p:spPr>
        <p:txBody>
          <a:bodyPr wrap="square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100" cap="all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571E5615-1817-4151-8ABC-3D4029DA7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443288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41388F69-7CF0-43AE-A5F6-86148750B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553213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7C3D7B73-29AA-4A30-AAB1-14646A213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64514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FBEE3B82-1ECE-422E-9013-76270BA17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673928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ED97CB27-482B-4133-8490-277D30AA8D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82385" y="5223211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grpSp>
        <p:nvGrpSpPr>
          <p:cNvPr id="29" name="Group 698">
            <a:extLst>
              <a:ext uri="{FF2B5EF4-FFF2-40B4-BE49-F238E27FC236}">
                <a16:creationId xmlns:a16="http://schemas.microsoft.com/office/drawing/2014/main" id="{E6F2EDF1-F2D0-4BF4-ADCA-B9AB5F22C499}"/>
              </a:ext>
            </a:extLst>
          </p:cNvPr>
          <p:cNvGrpSpPr>
            <a:grpSpLocks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D6D95EDE-E48D-4E7B-96E3-0C06580470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343DFF8D-AD48-4D24-BFF4-D38DD06979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B6A64862-3E01-42B0-96A8-100633E4B60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701">
              <a:extLst>
                <a:ext uri="{FF2B5EF4-FFF2-40B4-BE49-F238E27FC236}">
                  <a16:creationId xmlns:a16="http://schemas.microsoft.com/office/drawing/2014/main" id="{273F9866-A99D-4F8E-B073-4104F35D1F1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702">
              <a:extLst>
                <a:ext uri="{FF2B5EF4-FFF2-40B4-BE49-F238E27FC236}">
                  <a16:creationId xmlns:a16="http://schemas.microsoft.com/office/drawing/2014/main" id="{F06B1A1D-35CE-45D2-8DBF-710399C2D688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81BD0C12-83AB-4FB1-89C2-5E6D57E56076}"/>
              </a:ext>
            </a:extLst>
          </p:cNvPr>
          <p:cNvSpPr txBox="1"/>
          <p:nvPr/>
        </p:nvSpPr>
        <p:spPr>
          <a:xfrm>
            <a:off x="2554158" y="2287161"/>
            <a:ext cx="7085273" cy="1415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 algn="ctr"/>
            <a:r>
              <a:rPr lang="en-US" sz="8800" cap="all" baseline="0" noProof="0">
                <a:solidFill>
                  <a:schemeClr val="accent1"/>
                </a:solidFill>
              </a:rPr>
              <a:t>Let's connect</a:t>
            </a:r>
          </a:p>
        </p:txBody>
      </p:sp>
    </p:spTree>
    <p:extLst>
      <p:ext uri="{BB962C8B-B14F-4D97-AF65-F5344CB8AC3E}">
        <p14:creationId xmlns:p14="http://schemas.microsoft.com/office/powerpoint/2010/main" val="21818952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083847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6">
            <a:extLst>
              <a:ext uri="{FF2B5EF4-FFF2-40B4-BE49-F238E27FC236}">
                <a16:creationId xmlns:a16="http://schemas.microsoft.com/office/drawing/2014/main" id="{AE4C8F95-27A7-4CAE-8736-C4A9B0DF0030}"/>
              </a:ext>
            </a:extLst>
          </p:cNvPr>
          <p:cNvSpPr/>
          <p:nvPr/>
        </p:nvSpPr>
        <p:spPr>
          <a:xfrm rot="10800000">
            <a:off x="859512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FBEB0-8DA4-4C67-957D-10B82E3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FBD48F5-6FEB-4E6C-9FD4-86A3248A7B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E929A1-A4D5-4A08-8AC4-220EC71341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1375" y="1847675"/>
            <a:ext cx="6622414" cy="4461050"/>
          </a:xfrm>
        </p:spPr>
        <p:txBody>
          <a:bodyPr/>
          <a:lstStyle>
            <a:lvl3pPr>
              <a:defRPr/>
            </a:lvl3pPr>
            <a:lvl4pPr marL="900000" indent="-1440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B33C-D576-4CB5-BB5B-9DA3AC2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D72423-6668-45F7-9F25-61AB88E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2662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chtungspfeil 6">
            <a:extLst>
              <a:ext uri="{FF2B5EF4-FFF2-40B4-BE49-F238E27FC236}">
                <a16:creationId xmlns:a16="http://schemas.microsoft.com/office/drawing/2014/main" id="{C47F5986-0C06-4670-8FDB-8FCCFABF818E}"/>
              </a:ext>
            </a:extLst>
          </p:cNvPr>
          <p:cNvSpPr/>
          <p:nvPr/>
        </p:nvSpPr>
        <p:spPr>
          <a:xfrm>
            <a:off x="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93709-4C23-4D0F-AAAA-D62F9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F2C8DCF-C749-46DB-A7B4-0C686B1754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C0E3B0E9-B6C6-4147-A1ED-84BBDDCA7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36211" y="1847675"/>
            <a:ext cx="7416002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EF094B-A47A-4A6D-8C74-859E8B2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B71D8909-B5A6-4ABE-B623-020A13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388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B9718-8E0F-4ECA-9BE5-CF8364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9B717-3839-4732-A74D-2B5CBA3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62319CB-9216-40DB-BEFF-180AE7B82F4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8023EBF5-D6B4-4CE5-AC63-1CBECFB7EC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075849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8962A071-D29B-4635-A5D7-12C0AF2525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76794" y="1847675"/>
            <a:ext cx="5075418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00934-D66B-42C9-8B32-5AD44227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420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5388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5854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5" y="1847675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375" y="6529181"/>
            <a:ext cx="73152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7200" indent="-7200" algn="l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625" y="6529181"/>
            <a:ext cx="506328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7200" indent="-7200" algn="r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70356" y="405148"/>
            <a:ext cx="1386682" cy="435208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9457"/>
            <a:ext cx="9360000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3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>
          <p15:clr>
            <a:srgbClr val="F26B43"/>
          </p15:clr>
        </p15:guide>
        <p15:guide id="2" pos="3840">
          <p15:clr>
            <a:srgbClr val="F26B43"/>
          </p15:clr>
        </p15:guide>
        <p15:guide id="3" pos="4067">
          <p15:clr>
            <a:srgbClr val="F26B43"/>
          </p15:clr>
        </p15:guide>
        <p15:guide id="4" pos="7151">
          <p15:clr>
            <a:srgbClr val="F26B43"/>
          </p15:clr>
        </p15:guide>
        <p15:guide id="5" pos="7469">
          <p15:clr>
            <a:srgbClr val="F26B43"/>
          </p15:clr>
        </p15:guide>
        <p15:guide id="6" orient="horz" pos="464">
          <p15:clr>
            <a:srgbClr val="F26B43"/>
          </p15:clr>
        </p15:guide>
        <p15:guide id="7" orient="horz" pos="800">
          <p15:clr>
            <a:srgbClr val="F26B43"/>
          </p15:clr>
        </p15:guide>
        <p15:guide id="8" orient="horz" pos="1163">
          <p15:clr>
            <a:srgbClr val="F26B43"/>
          </p15:clr>
        </p15:guide>
        <p15:guide id="9" orient="horz" pos="1481">
          <p15:clr>
            <a:srgbClr val="F26B43"/>
          </p15:clr>
        </p15:guide>
        <p15:guide id="10" orient="horz" pos="1797">
          <p15:clr>
            <a:srgbClr val="F26B43"/>
          </p15:clr>
        </p15:guide>
        <p15:guide id="11" orient="horz" pos="2024">
          <p15:clr>
            <a:srgbClr val="F26B43"/>
          </p15:clr>
        </p15:guide>
        <p15:guide id="12" orient="horz" pos="3884">
          <p15:clr>
            <a:srgbClr val="F26B43"/>
          </p15:clr>
        </p15:guide>
        <p15:guide id="13" orient="horz" pos="3974">
          <p15:clr>
            <a:srgbClr val="F26B43"/>
          </p15:clr>
        </p15:guide>
        <p15:guide id="14" orient="horz" pos="42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ing-methods.de/3Ideenfindung/how-wow-now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06E124-FB9E-4D89-BCFD-978ACE27027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/>
              <a:t>Design </a:t>
            </a:r>
            <a:r>
              <a:rPr lang="de-DE" err="1"/>
              <a:t>Thinking</a:t>
            </a:r>
            <a:r>
              <a:rPr lang="de-DE"/>
              <a:t> - </a:t>
            </a:r>
            <a:r>
              <a:rPr lang="de-DE" err="1"/>
              <a:t>Ideate</a:t>
            </a:r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42E584-CC9F-4DBF-B314-4196A036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-Wow-</a:t>
            </a:r>
            <a:r>
              <a:rPr lang="de-DE" err="1"/>
              <a:t>Now</a:t>
            </a:r>
            <a:r>
              <a:rPr lang="de-DE"/>
              <a:t> Matrix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F18A5B-3EB1-4013-8B0B-EFAC3E3D2082}"/>
              </a:ext>
            </a:extLst>
          </p:cNvPr>
          <p:cNvCxnSpPr>
            <a:cxnSpLocks/>
          </p:cNvCxnSpPr>
          <p:nvPr/>
        </p:nvCxnSpPr>
        <p:spPr>
          <a:xfrm>
            <a:off x="594275" y="6225626"/>
            <a:ext cx="10756350" cy="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7198B0A-F2DD-48C1-84E5-4E45D011EDAC}"/>
              </a:ext>
            </a:extLst>
          </p:cNvPr>
          <p:cNvCxnSpPr>
            <a:cxnSpLocks/>
          </p:cNvCxnSpPr>
          <p:nvPr/>
        </p:nvCxnSpPr>
        <p:spPr>
          <a:xfrm>
            <a:off x="594275" y="1846263"/>
            <a:ext cx="0" cy="4379363"/>
          </a:xfrm>
          <a:prstGeom prst="straightConnector1">
            <a:avLst/>
          </a:prstGeom>
          <a:ln w="9525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5">
            <a:extLst>
              <a:ext uri="{FF2B5EF4-FFF2-40B4-BE49-F238E27FC236}">
                <a16:creationId xmlns:a16="http://schemas.microsoft.com/office/drawing/2014/main" id="{5B750578-FA76-4F6A-A7D5-961828FA3A45}"/>
              </a:ext>
            </a:extLst>
          </p:cNvPr>
          <p:cNvSpPr txBox="1">
            <a:spLocks/>
          </p:cNvSpPr>
          <p:nvPr/>
        </p:nvSpPr>
        <p:spPr>
          <a:xfrm rot="16200000">
            <a:off x="-10714" y="3777323"/>
            <a:ext cx="1209979" cy="2215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08000" tIns="0" rIns="10800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>
                <a:solidFill>
                  <a:schemeClr val="accent1"/>
                </a:solidFill>
              </a:rPr>
              <a:t>Originalität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BA786193-22BE-4715-94F4-A7552E06F893}"/>
              </a:ext>
            </a:extLst>
          </p:cNvPr>
          <p:cNvSpPr txBox="1">
            <a:spLocks/>
          </p:cNvSpPr>
          <p:nvPr/>
        </p:nvSpPr>
        <p:spPr>
          <a:xfrm>
            <a:off x="6339576" y="3976641"/>
            <a:ext cx="5011048" cy="2074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0" b="1" err="1">
                <a:solidFill>
                  <a:schemeClr val="bg1"/>
                </a:solidFill>
              </a:rPr>
              <a:t>Now</a:t>
            </a:r>
            <a:r>
              <a:rPr lang="de-DE" sz="8000" b="1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CEFB6F16-E4CE-4222-8854-C14DEF90C4EA}"/>
              </a:ext>
            </a:extLst>
          </p:cNvPr>
          <p:cNvSpPr txBox="1">
            <a:spLocks/>
          </p:cNvSpPr>
          <p:nvPr/>
        </p:nvSpPr>
        <p:spPr>
          <a:xfrm>
            <a:off x="841375" y="3976641"/>
            <a:ext cx="5415097" cy="2074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B8A92D41-DB67-D345-A4BB-7DC6A1EEB644}"/>
              </a:ext>
            </a:extLst>
          </p:cNvPr>
          <p:cNvSpPr txBox="1">
            <a:spLocks/>
          </p:cNvSpPr>
          <p:nvPr/>
        </p:nvSpPr>
        <p:spPr>
          <a:xfrm>
            <a:off x="6339576" y="1846262"/>
            <a:ext cx="5012637" cy="2074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0" b="1">
                <a:solidFill>
                  <a:schemeClr val="bg1"/>
                </a:solidFill>
              </a:rPr>
              <a:t>Wow!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B6503286-D0A2-594A-94D9-FAD00543E480}"/>
              </a:ext>
            </a:extLst>
          </p:cNvPr>
          <p:cNvSpPr txBox="1">
            <a:spLocks/>
          </p:cNvSpPr>
          <p:nvPr/>
        </p:nvSpPr>
        <p:spPr>
          <a:xfrm>
            <a:off x="841375" y="1846262"/>
            <a:ext cx="5415094" cy="2074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0" b="1" err="1">
                <a:solidFill>
                  <a:schemeClr val="bg1"/>
                </a:solidFill>
              </a:rPr>
              <a:t>How</a:t>
            </a:r>
            <a:r>
              <a:rPr lang="de-DE" sz="8000" b="1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628A1817-F413-F84D-8166-F3FFEC8F1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75" y="6142526"/>
            <a:ext cx="1499486" cy="2215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08000" tIns="0" rIns="108000" bIns="0" rtlCol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500"/>
              </a:spcBef>
              <a:defRPr sz="1200"/>
            </a:lvl1pPr>
            <a:lvl2pPr marL="144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</a:lvl2pPr>
            <a:lvl3pPr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</a:lvl3pPr>
            <a:lvl4pPr marL="90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200"/>
            </a:lvl4pPr>
            <a:lvl5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5pPr>
            <a:lvl6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6pPr>
            <a:lvl7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7pPr>
            <a:lvl8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8pPr>
            <a:lvl9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9pPr>
          </a:lstStyle>
          <a:p>
            <a:pPr algn="ctr"/>
            <a:r>
              <a:rPr lang="de-DE" sz="1600" dirty="0">
                <a:solidFill>
                  <a:schemeClr val="accent1"/>
                </a:solidFill>
              </a:rPr>
              <a:t>Umsetzbarkeit</a:t>
            </a:r>
            <a:endParaRPr lang="de-DE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elle 6">
            <a:extLst>
              <a:ext uri="{FF2B5EF4-FFF2-40B4-BE49-F238E27FC236}">
                <a16:creationId xmlns:a16="http://schemas.microsoft.com/office/drawing/2014/main" id="{F24145ED-1796-4B4A-B169-12AA3158120E}"/>
              </a:ext>
            </a:extLst>
          </p:cNvPr>
          <p:cNvGraphicFramePr>
            <a:graphicFrameLocks noGrp="1"/>
          </p:cNvGraphicFramePr>
          <p:nvPr/>
        </p:nvGraphicFramePr>
        <p:xfrm>
          <a:off x="839786" y="1846261"/>
          <a:ext cx="10510810" cy="4213162"/>
        </p:xfrm>
        <a:graphic>
          <a:graphicData uri="http://schemas.openxmlformats.org/drawingml/2006/table">
            <a:tbl>
              <a:tblPr firstRow="1" bandRow="1"/>
              <a:tblGrid>
                <a:gridCol w="5463578">
                  <a:extLst>
                    <a:ext uri="{9D8B030D-6E8A-4147-A177-3AD203B41FA5}">
                      <a16:colId xmlns:a16="http://schemas.microsoft.com/office/drawing/2014/main" val="2749176401"/>
                    </a:ext>
                  </a:extLst>
                </a:gridCol>
                <a:gridCol w="5047232">
                  <a:extLst>
                    <a:ext uri="{9D8B030D-6E8A-4147-A177-3AD203B41FA5}">
                      <a16:colId xmlns:a16="http://schemas.microsoft.com/office/drawing/2014/main" val="609062678"/>
                    </a:ext>
                  </a:extLst>
                </a:gridCol>
              </a:tblGrid>
              <a:tr h="210658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0" cmpd="sng">
                      <a:noFill/>
                    </a:lnL>
                    <a:lnR w="9525" cmpd="sng">
                      <a:noFill/>
                    </a:lnR>
                    <a:lnT w="0" cmpd="sng">
                      <a:noFill/>
                    </a:lnT>
                    <a:lnB w="952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9525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952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6864122"/>
                  </a:ext>
                </a:extLst>
              </a:tr>
              <a:tr h="210658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0" cmpd="sng">
                      <a:noFill/>
                    </a:lnL>
                    <a:lnR w="9525" cmpd="sng">
                      <a:noFill/>
                    </a:lnR>
                    <a:lnT w="9525" cmpd="sng">
                      <a:noFill/>
                    </a:lnT>
                    <a:lnB w="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9525" cmpd="sng">
                      <a:noFill/>
                    </a:lnL>
                    <a:lnR w="0" cmpd="sng">
                      <a:noFill/>
                    </a:lnR>
                    <a:lnT w="9525" cmpd="sng">
                      <a:noFill/>
                    </a:lnT>
                    <a:lnB w="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377322"/>
                  </a:ext>
                </a:extLst>
              </a:tr>
            </a:tbl>
          </a:graphicData>
        </a:graphic>
      </p:graphicFrame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751976-2FD7-4D69-AEA5-FC66429D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374" y="6529182"/>
            <a:ext cx="10509221" cy="166198"/>
          </a:xfrm>
        </p:spPr>
        <p:txBody>
          <a:bodyPr/>
          <a:lstStyle/>
          <a:p>
            <a:pPr marL="6985" indent="-6985"/>
            <a:r>
              <a:rPr lang="de-DE" dirty="0"/>
              <a:t>© msg systems ag | 2023 | Design </a:t>
            </a:r>
            <a:r>
              <a:rPr lang="de-DE" dirty="0" err="1"/>
              <a:t>Thinking</a:t>
            </a:r>
            <a:r>
              <a:rPr lang="de-DE" dirty="0"/>
              <a:t> Templates – </a:t>
            </a:r>
            <a:r>
              <a:rPr lang="de-DE" dirty="0" err="1"/>
              <a:t>How</a:t>
            </a:r>
            <a:r>
              <a:rPr lang="de-DE" dirty="0"/>
              <a:t>-Wow-</a:t>
            </a:r>
            <a:r>
              <a:rPr lang="de-DE" dirty="0" err="1"/>
              <a:t>Now</a:t>
            </a:r>
            <a:r>
              <a:rPr lang="de-DE" dirty="0"/>
              <a:t> Matrix </a:t>
            </a:r>
            <a:r>
              <a:rPr lang="de-DE" dirty="0">
                <a:hlinkClick r:id="rId3"/>
              </a:rPr>
              <a:t>www.designthinking-methods.de/3Ideenfindung/how-wow-now.html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3596253"/>
      </p:ext>
    </p:extLst>
  </p:cSld>
  <p:clrMapOvr>
    <a:masterClrMapping/>
  </p:clrMapOvr>
</p:sld>
</file>

<file path=ppt/theme/theme1.xml><?xml version="1.0" encoding="utf-8"?>
<a:theme xmlns:a="http://schemas.openxmlformats.org/drawingml/2006/main" name="msg Master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>
      <a:srgbClr val="F3B545"/>
    </a:custClr>
    <a:custClr>
      <a:srgbClr val="F15931"/>
    </a:custClr>
    <a:custClr>
      <a:srgbClr val="001F60"/>
    </a:custClr>
    <a:custClr>
      <a:srgbClr val="68A2B9"/>
    </a:custClr>
  </a:custClrLst>
  <a:extLst>
    <a:ext uri="{05A4C25C-085E-4340-85A3-A5531E510DB2}">
      <thm15:themeFamily xmlns:thm15="http://schemas.microsoft.com/office/thememl/2012/main" name="2023-05-15_msg Folien Master Extern.potx" id="{185506AC-9380-4A07-82B7-5A4EB320A2FD}" vid="{37714A49-65E7-46D3-B23B-A7CD6150E0E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ecfacbe-31ad-493b-8038-696ca31d2afe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PPT_Master-Template_msg_2020</Template>
  <TotalTime>0</TotalTime>
  <Words>56</Words>
  <Application>Microsoft Office PowerPoint</Application>
  <PresentationFormat>Benutzerdefiniert</PresentationFormat>
  <Paragraphs>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msg Master</vt:lpstr>
      <vt:lpstr>How-Wow-Now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How-Wow-Now Matrix</dc:title>
  <dc:creator>Andrea Nutsi</dc:creator>
  <cp:lastModifiedBy>Andrea Nutsi</cp:lastModifiedBy>
  <cp:revision>1</cp:revision>
  <dcterms:created xsi:type="dcterms:W3CDTF">2023-09-05T07:06:25Z</dcterms:created>
  <dcterms:modified xsi:type="dcterms:W3CDTF">2023-09-05T07:10:03Z</dcterms:modified>
</cp:coreProperties>
</file>