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4" r:id="rId1"/>
  </p:sldMasterIdLst>
  <p:notesMasterIdLst>
    <p:notesMasterId r:id="rId3"/>
  </p:notesMasterIdLst>
  <p:sldIdLst>
    <p:sldId id="1038" r:id="rId2"/>
  </p:sldIdLst>
  <p:sldSz cx="12192000" cy="6858000"/>
  <p:notesSz cx="6858000" cy="9144000"/>
  <p:defaultTextStyle>
    <a:defPPr>
      <a:defRPr lang="de-DE"/>
    </a:defPPr>
    <a:lvl1pPr marL="0" indent="0" algn="l" defTabSz="914400" rtl="0" eaLnBrk="1" latinLnBrk="0" hangingPunct="1">
      <a:lnSpc>
        <a:spcPct val="110000"/>
      </a:lnSpc>
      <a:spcBef>
        <a:spcPts val="0"/>
      </a:spcBef>
      <a:buClr>
        <a:schemeClr val="accent1"/>
      </a:buClr>
      <a:buFontTx/>
      <a:buNone/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144000" indent="-144000" algn="l" defTabSz="914400" rtl="0" eaLnBrk="1" latinLnBrk="0" hangingPunct="1">
      <a:lnSpc>
        <a:spcPct val="110000"/>
      </a:lnSpc>
      <a:spcBef>
        <a:spcPts val="0"/>
      </a:spcBef>
      <a:buClr>
        <a:schemeClr val="accent1"/>
      </a:buClr>
      <a:buFont typeface="Arial" panose="020B0604020202020204" pitchFamily="34" charset="0"/>
      <a:buChar char="•"/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540000" indent="-144000" algn="l" defTabSz="914400" rtl="0" eaLnBrk="1" latinLnBrk="0" hangingPunct="1">
      <a:lnSpc>
        <a:spcPct val="110000"/>
      </a:lnSpc>
      <a:spcBef>
        <a:spcPts val="0"/>
      </a:spcBef>
      <a:buClr>
        <a:schemeClr val="accent1"/>
      </a:buClr>
      <a:buFont typeface="Arial" panose="020B0604020202020204" pitchFamily="34" charset="0"/>
      <a:buChar char="•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900000" indent="-144000" algn="l" defTabSz="914400" rtl="0" eaLnBrk="1" latinLnBrk="0" hangingPunct="1">
      <a:lnSpc>
        <a:spcPct val="110000"/>
      </a:lnSpc>
      <a:spcBef>
        <a:spcPts val="0"/>
      </a:spcBef>
      <a:buClr>
        <a:schemeClr val="accent1"/>
      </a:buClr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60000" indent="-144000" algn="l" defTabSz="914400" rtl="0" eaLnBrk="1" latinLnBrk="0" hangingPunct="1">
      <a:lnSpc>
        <a:spcPct val="110000"/>
      </a:lnSpc>
      <a:spcBef>
        <a:spcPts val="0"/>
      </a:spcBef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260000" indent="-144000" algn="l" defTabSz="914400" rtl="0" eaLnBrk="1" latinLnBrk="0" hangingPunct="1">
      <a:lnSpc>
        <a:spcPct val="110000"/>
      </a:lnSpc>
      <a:spcBef>
        <a:spcPts val="0"/>
      </a:spcBef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1260000" indent="-144000" algn="l" defTabSz="914400" rtl="0" eaLnBrk="1" latinLnBrk="0" hangingPunct="1">
      <a:lnSpc>
        <a:spcPct val="110000"/>
      </a:lnSpc>
      <a:spcBef>
        <a:spcPts val="0"/>
      </a:spcBef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1260000" indent="-144000" algn="l" defTabSz="914400" rtl="0" eaLnBrk="1" latinLnBrk="0" hangingPunct="1">
      <a:lnSpc>
        <a:spcPct val="110000"/>
      </a:lnSpc>
      <a:spcBef>
        <a:spcPts val="0"/>
      </a:spcBef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1260000" indent="-144000" algn="l" defTabSz="914400" rtl="0" eaLnBrk="1" latinLnBrk="0" hangingPunct="1">
      <a:lnSpc>
        <a:spcPct val="110000"/>
      </a:lnSpc>
      <a:spcBef>
        <a:spcPts val="0"/>
      </a:spcBef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636B0-DCBD-47C2-816E-6ADA3435CA25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FFDE3-9834-459C-BEAF-6D12C9C969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53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A03A34-464E-4330-B842-BE15B1004585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1719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 descr="Ein Bild, das Regen enthält.&#10;&#10;Automatisch generierte Beschreibung">
            <a:extLst>
              <a:ext uri="{FF2B5EF4-FFF2-40B4-BE49-F238E27FC236}">
                <a16:creationId xmlns:a16="http://schemas.microsoft.com/office/drawing/2014/main" id="{04C80BBB-DCAC-A9D3-5F83-FB7438FFF9A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31" y="0"/>
            <a:ext cx="4800600" cy="6858000"/>
          </a:xfrm>
          <a:prstGeom prst="rect">
            <a:avLst/>
          </a:prstGeom>
        </p:spPr>
      </p:pic>
      <p:grpSp>
        <p:nvGrpSpPr>
          <p:cNvPr id="28" name="Group 698">
            <a:extLst>
              <a:ext uri="{FF2B5EF4-FFF2-40B4-BE49-F238E27FC236}">
                <a16:creationId xmlns:a16="http://schemas.microsoft.com/office/drawing/2014/main" id="{C0266714-B7BA-4D27-AF2C-35BB3CBAF93E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10468800" y="406800"/>
            <a:ext cx="1386000" cy="435600"/>
            <a:chOff x="561" y="2269"/>
            <a:chExt cx="4636" cy="1455"/>
          </a:xfrm>
        </p:grpSpPr>
        <p:sp>
          <p:nvSpPr>
            <p:cNvPr id="29" name="AutoShape 697">
              <a:extLst>
                <a:ext uri="{FF2B5EF4-FFF2-40B4-BE49-F238E27FC236}">
                  <a16:creationId xmlns:a16="http://schemas.microsoft.com/office/drawing/2014/main" id="{D54C1C37-2755-4D1E-A183-27C1C520FF4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black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0" name="Oval 699">
              <a:extLst>
                <a:ext uri="{FF2B5EF4-FFF2-40B4-BE49-F238E27FC236}">
                  <a16:creationId xmlns:a16="http://schemas.microsoft.com/office/drawing/2014/main" id="{4E4465A4-8D4D-47B0-98CB-71B6AFCA08BB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561" y="2905"/>
              <a:ext cx="483" cy="484"/>
            </a:xfrm>
            <a:prstGeom prst="ellipse">
              <a:avLst/>
            </a:prstGeom>
            <a:solidFill>
              <a:srgbClr val="A01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1" name="Freeform 700">
              <a:extLst>
                <a:ext uri="{FF2B5EF4-FFF2-40B4-BE49-F238E27FC236}">
                  <a16:creationId xmlns:a16="http://schemas.microsoft.com/office/drawing/2014/main" id="{6C7A53C3-D8B3-4A48-A1F2-6C2F2F22F9B3}"/>
                </a:ext>
              </a:extLst>
            </p:cNvPr>
            <p:cNvSpPr>
              <a:spLocks/>
            </p:cNvSpPr>
            <p:nvPr/>
          </p:nvSpPr>
          <p:spPr bwMode="black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2" name="Freeform 701">
              <a:extLst>
                <a:ext uri="{FF2B5EF4-FFF2-40B4-BE49-F238E27FC236}">
                  <a16:creationId xmlns:a16="http://schemas.microsoft.com/office/drawing/2014/main" id="{7049EE5D-E1FB-43C2-A94E-29AA2899E0B0}"/>
                </a:ext>
              </a:extLst>
            </p:cNvPr>
            <p:cNvSpPr>
              <a:spLocks/>
            </p:cNvSpPr>
            <p:nvPr/>
          </p:nvSpPr>
          <p:spPr bwMode="black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3" name="Freeform 702">
              <a:extLst>
                <a:ext uri="{FF2B5EF4-FFF2-40B4-BE49-F238E27FC236}">
                  <a16:creationId xmlns:a16="http://schemas.microsoft.com/office/drawing/2014/main" id="{B686D0F4-12F9-46C8-9493-406086C40414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A2400F4-5C47-455F-95A2-AAD5E8882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5172" y="1544750"/>
            <a:ext cx="6601865" cy="1656000"/>
          </a:xfrm>
        </p:spPr>
        <p:txBody>
          <a:bodyPr anchor="b"/>
          <a:lstStyle>
            <a:lvl1pPr algn="l">
              <a:defRPr sz="45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252249-1E9F-4342-AA6B-F97CF43A2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66800" y="3290400"/>
            <a:ext cx="5400675" cy="225126"/>
          </a:xfrm>
        </p:spPr>
        <p:txBody>
          <a:bodyPr>
            <a:noAutofit/>
          </a:bodyPr>
          <a:lstStyle>
            <a:lvl1pPr marL="0" indent="0" algn="l">
              <a:buNone/>
              <a:defRPr sz="1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9EB1F93A-A66C-4524-9B9B-AE652B7965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A47D62F-6CFF-491D-8967-717FD7A146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D5A3C8-5403-42CC-BD77-27C30E072ED9}" type="slidenum">
              <a:rPr lang="en-US" smtClean="0"/>
              <a:t>‹Nr.›</a:t>
            </a:fld>
            <a:endParaRPr lang="en-US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CB974FE2-1329-0F21-FE83-477094006FD7}"/>
              </a:ext>
            </a:extLst>
          </p:cNvPr>
          <p:cNvGrpSpPr/>
          <p:nvPr/>
        </p:nvGrpSpPr>
        <p:grpSpPr>
          <a:xfrm>
            <a:off x="3396790" y="2351922"/>
            <a:ext cx="2828793" cy="2825579"/>
            <a:chOff x="1663317" y="1196546"/>
            <a:chExt cx="2828793" cy="2825579"/>
          </a:xfrm>
        </p:grpSpPr>
        <p:sp>
          <p:nvSpPr>
            <p:cNvPr id="17" name="Bogen 16">
              <a:extLst>
                <a:ext uri="{FF2B5EF4-FFF2-40B4-BE49-F238E27FC236}">
                  <a16:creationId xmlns:a16="http://schemas.microsoft.com/office/drawing/2014/main" id="{00B6D4E5-64C2-B50D-8957-FB8094BCF6B9}"/>
                </a:ext>
              </a:extLst>
            </p:cNvPr>
            <p:cNvSpPr/>
            <p:nvPr/>
          </p:nvSpPr>
          <p:spPr>
            <a:xfrm rot="16200000">
              <a:off x="1666531" y="1196547"/>
              <a:ext cx="2825578" cy="2825578"/>
            </a:xfrm>
            <a:prstGeom prst="arc">
              <a:avLst/>
            </a:prstGeom>
            <a:ln w="762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Bogen 17">
              <a:extLst>
                <a:ext uri="{FF2B5EF4-FFF2-40B4-BE49-F238E27FC236}">
                  <a16:creationId xmlns:a16="http://schemas.microsoft.com/office/drawing/2014/main" id="{54648925-2C76-F0D6-D7FB-BABA3A55484D}"/>
                </a:ext>
              </a:extLst>
            </p:cNvPr>
            <p:cNvSpPr/>
            <p:nvPr/>
          </p:nvSpPr>
          <p:spPr>
            <a:xfrm rot="16200000" flipH="1">
              <a:off x="1666532" y="1196547"/>
              <a:ext cx="2825578" cy="2825578"/>
            </a:xfrm>
            <a:prstGeom prst="arc">
              <a:avLst/>
            </a:prstGeom>
            <a:ln w="762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Bogen 18">
              <a:extLst>
                <a:ext uri="{FF2B5EF4-FFF2-40B4-BE49-F238E27FC236}">
                  <a16:creationId xmlns:a16="http://schemas.microsoft.com/office/drawing/2014/main" id="{EB539A37-99A2-413A-A411-2307FC2D3BCE}"/>
                </a:ext>
              </a:extLst>
            </p:cNvPr>
            <p:cNvSpPr/>
            <p:nvPr/>
          </p:nvSpPr>
          <p:spPr>
            <a:xfrm rot="5400000">
              <a:off x="1663317" y="1196546"/>
              <a:ext cx="2825578" cy="2825578"/>
            </a:xfrm>
            <a:prstGeom prst="arc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417758405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links, Tex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7F34DB8-6534-4728-A43C-6E37BD774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E4C3A4F-D821-4A05-8AD9-C650515EF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5A3C8-5403-42CC-BD77-27C30E072ED9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Freihandform 7">
            <a:extLst>
              <a:ext uri="{FF2B5EF4-FFF2-40B4-BE49-F238E27FC236}">
                <a16:creationId xmlns:a16="http://schemas.microsoft.com/office/drawing/2014/main" id="{42372A54-737C-45B4-AE63-787EB9BD506A}"/>
              </a:ext>
            </a:extLst>
          </p:cNvPr>
          <p:cNvSpPr/>
          <p:nvPr/>
        </p:nvSpPr>
        <p:spPr>
          <a:xfrm rot="21149552">
            <a:off x="3327789" y="1197032"/>
            <a:ext cx="1048196" cy="677831"/>
          </a:xfrm>
          <a:custGeom>
            <a:avLst/>
            <a:gdLst>
              <a:gd name="connsiteX0" fmla="*/ 0 w 1048195"/>
              <a:gd name="connsiteY0" fmla="*/ 0 h 677831"/>
              <a:gd name="connsiteX1" fmla="*/ 881236 w 1048195"/>
              <a:gd name="connsiteY1" fmla="*/ 116134 h 677831"/>
              <a:gd name="connsiteX2" fmla="*/ 966081 w 1048195"/>
              <a:gd name="connsiteY2" fmla="*/ 255793 h 677831"/>
              <a:gd name="connsiteX3" fmla="*/ 1048195 w 1048195"/>
              <a:gd name="connsiteY3" fmla="*/ 426251 h 677831"/>
              <a:gd name="connsiteX4" fmla="*/ 463746 w 1048195"/>
              <a:gd name="connsiteY4" fmla="*/ 677831 h 677831"/>
              <a:gd name="connsiteX5" fmla="*/ 406552 w 1048195"/>
              <a:gd name="connsiteY5" fmla="*/ 559107 h 677831"/>
              <a:gd name="connsiteX6" fmla="*/ 112895 w 1048195"/>
              <a:gd name="connsiteY6" fmla="*/ 124216 h 67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8195" h="677831">
                <a:moveTo>
                  <a:pt x="0" y="0"/>
                </a:moveTo>
                <a:lnTo>
                  <a:pt x="881236" y="116134"/>
                </a:lnTo>
                <a:lnTo>
                  <a:pt x="966081" y="255793"/>
                </a:lnTo>
                <a:lnTo>
                  <a:pt x="1048195" y="426251"/>
                </a:lnTo>
                <a:lnTo>
                  <a:pt x="463746" y="677831"/>
                </a:lnTo>
                <a:lnTo>
                  <a:pt x="406552" y="559107"/>
                </a:lnTo>
                <a:cubicBezTo>
                  <a:pt x="322569" y="404506"/>
                  <a:pt x="224073" y="258933"/>
                  <a:pt x="112895" y="124216"/>
                </a:cubicBezTo>
                <a:close/>
              </a:path>
            </a:pathLst>
          </a:custGeom>
          <a:solidFill>
            <a:srgbClr val="D9D9D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7" name="Freihandform 8">
            <a:extLst>
              <a:ext uri="{FF2B5EF4-FFF2-40B4-BE49-F238E27FC236}">
                <a16:creationId xmlns:a16="http://schemas.microsoft.com/office/drawing/2014/main" id="{625FC537-E0ED-4011-AE0C-79FD608EC25C}"/>
              </a:ext>
            </a:extLst>
          </p:cNvPr>
          <p:cNvSpPr/>
          <p:nvPr/>
        </p:nvSpPr>
        <p:spPr>
          <a:xfrm rot="18058433">
            <a:off x="198028" y="5030281"/>
            <a:ext cx="698478" cy="1674057"/>
          </a:xfrm>
          <a:custGeom>
            <a:avLst/>
            <a:gdLst>
              <a:gd name="connsiteX0" fmla="*/ 680347 w 698478"/>
              <a:gd name="connsiteY0" fmla="*/ 0 h 1674057"/>
              <a:gd name="connsiteX1" fmla="*/ 635073 w 698478"/>
              <a:gd name="connsiteY1" fmla="*/ 172208 h 1674057"/>
              <a:gd name="connsiteX2" fmla="*/ 572257 w 698478"/>
              <a:gd name="connsiteY2" fmla="*/ 742263 h 1674057"/>
              <a:gd name="connsiteX3" fmla="*/ 682543 w 698478"/>
              <a:gd name="connsiteY3" fmla="*/ 1492880 h 1674057"/>
              <a:gd name="connsiteX4" fmla="*/ 698478 w 698478"/>
              <a:gd name="connsiteY4" fmla="*/ 1537680 h 1674057"/>
              <a:gd name="connsiteX5" fmla="*/ 168340 w 698478"/>
              <a:gd name="connsiteY5" fmla="*/ 1674057 h 1674057"/>
              <a:gd name="connsiteX6" fmla="*/ 113660 w 698478"/>
              <a:gd name="connsiteY6" fmla="*/ 1582961 h 1674057"/>
              <a:gd name="connsiteX7" fmla="*/ 77470 w 698478"/>
              <a:gd name="connsiteY7" fmla="*/ 1445302 h 1674057"/>
              <a:gd name="connsiteX8" fmla="*/ 0 w 698478"/>
              <a:gd name="connsiteY8" fmla="*/ 742264 h 1674057"/>
              <a:gd name="connsiteX9" fmla="*/ 8822 w 698478"/>
              <a:gd name="connsiteY9" fmla="*/ 502746 h 1674057"/>
              <a:gd name="connsiteX10" fmla="*/ 20675 w 698478"/>
              <a:gd name="connsiteY10" fmla="*/ 395961 h 167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8478" h="1674057">
                <a:moveTo>
                  <a:pt x="680347" y="0"/>
                </a:moveTo>
                <a:lnTo>
                  <a:pt x="635073" y="172208"/>
                </a:lnTo>
                <a:cubicBezTo>
                  <a:pt x="593976" y="355401"/>
                  <a:pt x="572257" y="546222"/>
                  <a:pt x="572257" y="742263"/>
                </a:cubicBezTo>
                <a:cubicBezTo>
                  <a:pt x="572257" y="1003652"/>
                  <a:pt x="610869" y="1255760"/>
                  <a:pt x="682543" y="1492880"/>
                </a:cubicBezTo>
                <a:lnTo>
                  <a:pt x="698478" y="1537680"/>
                </a:lnTo>
                <a:lnTo>
                  <a:pt x="168340" y="1674057"/>
                </a:lnTo>
                <a:lnTo>
                  <a:pt x="113660" y="1582961"/>
                </a:lnTo>
                <a:lnTo>
                  <a:pt x="77470" y="1445302"/>
                </a:lnTo>
                <a:cubicBezTo>
                  <a:pt x="26785" y="1219374"/>
                  <a:pt x="0" y="984038"/>
                  <a:pt x="0" y="742264"/>
                </a:cubicBezTo>
                <a:cubicBezTo>
                  <a:pt x="0" y="661672"/>
                  <a:pt x="2976" y="581796"/>
                  <a:pt x="8822" y="502746"/>
                </a:cubicBezTo>
                <a:lnTo>
                  <a:pt x="20675" y="395961"/>
                </a:lnTo>
                <a:close/>
              </a:path>
            </a:pathLst>
          </a:custGeom>
          <a:solidFill>
            <a:srgbClr val="D9D9D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8" name="Freihandform 9">
            <a:extLst>
              <a:ext uri="{FF2B5EF4-FFF2-40B4-BE49-F238E27FC236}">
                <a16:creationId xmlns:a16="http://schemas.microsoft.com/office/drawing/2014/main" id="{1A5D1082-5AF4-46B2-8400-EE9B7D303226}"/>
              </a:ext>
            </a:extLst>
          </p:cNvPr>
          <p:cNvSpPr/>
          <p:nvPr/>
        </p:nvSpPr>
        <p:spPr>
          <a:xfrm rot="4774343">
            <a:off x="3395215" y="3918181"/>
            <a:ext cx="1189458" cy="1288209"/>
          </a:xfrm>
          <a:custGeom>
            <a:avLst/>
            <a:gdLst>
              <a:gd name="connsiteX0" fmla="*/ 269442 w 899152"/>
              <a:gd name="connsiteY0" fmla="*/ 0 h 973801"/>
              <a:gd name="connsiteX1" fmla="*/ 288267 w 899152"/>
              <a:gd name="connsiteY1" fmla="*/ 14077 h 973801"/>
              <a:gd name="connsiteX2" fmla="*/ 843434 w 899152"/>
              <a:gd name="connsiteY2" fmla="*/ 687432 h 973801"/>
              <a:gd name="connsiteX3" fmla="*/ 899152 w 899152"/>
              <a:gd name="connsiteY3" fmla="*/ 803094 h 973801"/>
              <a:gd name="connsiteX4" fmla="*/ 502580 w 899152"/>
              <a:gd name="connsiteY4" fmla="*/ 973801 h 973801"/>
              <a:gd name="connsiteX5" fmla="*/ 463772 w 899152"/>
              <a:gd name="connsiteY5" fmla="*/ 893242 h 973801"/>
              <a:gd name="connsiteX6" fmla="*/ 13618 w 899152"/>
              <a:gd name="connsiteY6" fmla="*/ 347255 h 973801"/>
              <a:gd name="connsiteX7" fmla="*/ 0 w 899152"/>
              <a:gd name="connsiteY7" fmla="*/ 337072 h 97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9152" h="973801">
                <a:moveTo>
                  <a:pt x="269442" y="0"/>
                </a:moveTo>
                <a:lnTo>
                  <a:pt x="288267" y="14077"/>
                </a:lnTo>
                <a:cubicBezTo>
                  <a:pt x="513739" y="200152"/>
                  <a:pt x="702874" y="428684"/>
                  <a:pt x="843434" y="687432"/>
                </a:cubicBezTo>
                <a:lnTo>
                  <a:pt x="899152" y="803094"/>
                </a:lnTo>
                <a:lnTo>
                  <a:pt x="502580" y="973801"/>
                </a:lnTo>
                <a:lnTo>
                  <a:pt x="463772" y="893242"/>
                </a:lnTo>
                <a:cubicBezTo>
                  <a:pt x="349800" y="683437"/>
                  <a:pt x="196440" y="498134"/>
                  <a:pt x="13618" y="347255"/>
                </a:cubicBezTo>
                <a:lnTo>
                  <a:pt x="0" y="337072"/>
                </a:lnTo>
                <a:close/>
              </a:path>
            </a:pathLst>
          </a:custGeom>
          <a:solidFill>
            <a:srgbClr val="D9D9D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9" name="Freihandform 10">
            <a:extLst>
              <a:ext uri="{FF2B5EF4-FFF2-40B4-BE49-F238E27FC236}">
                <a16:creationId xmlns:a16="http://schemas.microsoft.com/office/drawing/2014/main" id="{2E8A2785-1AE5-4A31-9AA9-1788E7688913}"/>
              </a:ext>
            </a:extLst>
          </p:cNvPr>
          <p:cNvSpPr/>
          <p:nvPr/>
        </p:nvSpPr>
        <p:spPr>
          <a:xfrm rot="13644815">
            <a:off x="4355575" y="4489221"/>
            <a:ext cx="612188" cy="2074447"/>
          </a:xfrm>
          <a:custGeom>
            <a:avLst/>
            <a:gdLst>
              <a:gd name="connsiteX0" fmla="*/ 106983 w 527832"/>
              <a:gd name="connsiteY0" fmla="*/ 0 h 1379153"/>
              <a:gd name="connsiteX1" fmla="*/ 527832 w 527832"/>
              <a:gd name="connsiteY1" fmla="*/ 105212 h 1379153"/>
              <a:gd name="connsiteX2" fmla="*/ 514987 w 527832"/>
              <a:gd name="connsiteY2" fmla="*/ 140308 h 1379153"/>
              <a:gd name="connsiteX3" fmla="*/ 431775 w 527832"/>
              <a:gd name="connsiteY3" fmla="*/ 690699 h 1379153"/>
              <a:gd name="connsiteX4" fmla="*/ 514987 w 527832"/>
              <a:gd name="connsiteY4" fmla="*/ 1241091 h 1379153"/>
              <a:gd name="connsiteX5" fmla="*/ 527010 w 527832"/>
              <a:gd name="connsiteY5" fmla="*/ 1273941 h 1379153"/>
              <a:gd name="connsiteX6" fmla="*/ 106161 w 527832"/>
              <a:gd name="connsiteY6" fmla="*/ 1379153 h 1379153"/>
              <a:gd name="connsiteX7" fmla="*/ 102623 w 527832"/>
              <a:gd name="connsiteY7" fmla="*/ 1369487 h 1379153"/>
              <a:gd name="connsiteX8" fmla="*/ 0 w 527832"/>
              <a:gd name="connsiteY8" fmla="*/ 690699 h 1379153"/>
              <a:gd name="connsiteX9" fmla="*/ 102623 w 527832"/>
              <a:gd name="connsiteY9" fmla="*/ 11911 h 1379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7832" h="1379153">
                <a:moveTo>
                  <a:pt x="106983" y="0"/>
                </a:moveTo>
                <a:lnTo>
                  <a:pt x="527832" y="105212"/>
                </a:lnTo>
                <a:lnTo>
                  <a:pt x="514987" y="140308"/>
                </a:lnTo>
                <a:cubicBezTo>
                  <a:pt x="460908" y="314176"/>
                  <a:pt x="431775" y="499035"/>
                  <a:pt x="431775" y="690699"/>
                </a:cubicBezTo>
                <a:cubicBezTo>
                  <a:pt x="431775" y="882363"/>
                  <a:pt x="460908" y="1067222"/>
                  <a:pt x="514987" y="1241091"/>
                </a:cubicBezTo>
                <a:lnTo>
                  <a:pt x="527010" y="1273941"/>
                </a:lnTo>
                <a:lnTo>
                  <a:pt x="106161" y="1379153"/>
                </a:lnTo>
                <a:lnTo>
                  <a:pt x="102623" y="1369487"/>
                </a:lnTo>
                <a:cubicBezTo>
                  <a:pt x="35929" y="1155058"/>
                  <a:pt x="0" y="927075"/>
                  <a:pt x="0" y="690699"/>
                </a:cubicBezTo>
                <a:cubicBezTo>
                  <a:pt x="0" y="454324"/>
                  <a:pt x="35929" y="226340"/>
                  <a:pt x="102623" y="11911"/>
                </a:cubicBezTo>
                <a:close/>
              </a:path>
            </a:pathLst>
          </a:custGeom>
          <a:solidFill>
            <a:srgbClr val="D9D9D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10" name="Freihandform 11">
            <a:extLst>
              <a:ext uri="{FF2B5EF4-FFF2-40B4-BE49-F238E27FC236}">
                <a16:creationId xmlns:a16="http://schemas.microsoft.com/office/drawing/2014/main" id="{BD4ED3DD-4B69-46E2-A02F-D6CDF2CA4FDB}"/>
              </a:ext>
            </a:extLst>
          </p:cNvPr>
          <p:cNvSpPr/>
          <p:nvPr/>
        </p:nvSpPr>
        <p:spPr>
          <a:xfrm rot="2158040">
            <a:off x="5618833" y="2953744"/>
            <a:ext cx="408496" cy="442410"/>
          </a:xfrm>
          <a:custGeom>
            <a:avLst/>
            <a:gdLst>
              <a:gd name="connsiteX0" fmla="*/ 269442 w 899152"/>
              <a:gd name="connsiteY0" fmla="*/ 0 h 973801"/>
              <a:gd name="connsiteX1" fmla="*/ 288267 w 899152"/>
              <a:gd name="connsiteY1" fmla="*/ 14077 h 973801"/>
              <a:gd name="connsiteX2" fmla="*/ 843434 w 899152"/>
              <a:gd name="connsiteY2" fmla="*/ 687432 h 973801"/>
              <a:gd name="connsiteX3" fmla="*/ 899152 w 899152"/>
              <a:gd name="connsiteY3" fmla="*/ 803094 h 973801"/>
              <a:gd name="connsiteX4" fmla="*/ 502580 w 899152"/>
              <a:gd name="connsiteY4" fmla="*/ 973801 h 973801"/>
              <a:gd name="connsiteX5" fmla="*/ 463772 w 899152"/>
              <a:gd name="connsiteY5" fmla="*/ 893242 h 973801"/>
              <a:gd name="connsiteX6" fmla="*/ 13618 w 899152"/>
              <a:gd name="connsiteY6" fmla="*/ 347255 h 973801"/>
              <a:gd name="connsiteX7" fmla="*/ 0 w 899152"/>
              <a:gd name="connsiteY7" fmla="*/ 337072 h 97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9152" h="973801">
                <a:moveTo>
                  <a:pt x="269442" y="0"/>
                </a:moveTo>
                <a:lnTo>
                  <a:pt x="288267" y="14077"/>
                </a:lnTo>
                <a:cubicBezTo>
                  <a:pt x="513739" y="200152"/>
                  <a:pt x="702874" y="428684"/>
                  <a:pt x="843434" y="687432"/>
                </a:cubicBezTo>
                <a:lnTo>
                  <a:pt x="899152" y="803094"/>
                </a:lnTo>
                <a:lnTo>
                  <a:pt x="502580" y="973801"/>
                </a:lnTo>
                <a:lnTo>
                  <a:pt x="463772" y="893242"/>
                </a:lnTo>
                <a:cubicBezTo>
                  <a:pt x="349800" y="683437"/>
                  <a:pt x="196440" y="498134"/>
                  <a:pt x="13618" y="347255"/>
                </a:cubicBezTo>
                <a:lnTo>
                  <a:pt x="0" y="337072"/>
                </a:lnTo>
                <a:close/>
              </a:path>
            </a:pathLst>
          </a:custGeom>
          <a:solidFill>
            <a:srgbClr val="D9D9D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11" name="Bildplatzhalter 27">
            <a:extLst>
              <a:ext uri="{FF2B5EF4-FFF2-40B4-BE49-F238E27FC236}">
                <a16:creationId xmlns:a16="http://schemas.microsoft.com/office/drawing/2014/main" id="{7D5B86A1-9745-4F41-9951-7EC609011D4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0" y="1268413"/>
            <a:ext cx="5272466" cy="4887448"/>
          </a:xfrm>
          <a:custGeom>
            <a:avLst/>
            <a:gdLst>
              <a:gd name="connsiteX0" fmla="*/ 4974758 w 5272466"/>
              <a:gd name="connsiteY0" fmla="*/ 473426 h 4887448"/>
              <a:gd name="connsiteX1" fmla="*/ 5029169 w 5272466"/>
              <a:gd name="connsiteY1" fmla="*/ 586376 h 4887448"/>
              <a:gd name="connsiteX2" fmla="*/ 5272466 w 5272466"/>
              <a:gd name="connsiteY2" fmla="*/ 1791470 h 4887448"/>
              <a:gd name="connsiteX3" fmla="*/ 2176487 w 5272466"/>
              <a:gd name="connsiteY3" fmla="*/ 4887448 h 4887448"/>
              <a:gd name="connsiteX4" fmla="*/ 94823 w 5272466"/>
              <a:gd name="connsiteY4" fmla="*/ 4083169 h 4887448"/>
              <a:gd name="connsiteX5" fmla="*/ 0 w 5272466"/>
              <a:gd name="connsiteY5" fmla="*/ 3990581 h 4887448"/>
              <a:gd name="connsiteX6" fmla="*/ 0 w 5272466"/>
              <a:gd name="connsiteY6" fmla="*/ 2996193 h 4887448"/>
              <a:gd name="connsiteX7" fmla="*/ 44893 w 5272466"/>
              <a:gd name="connsiteY7" fmla="*/ 3083886 h 4887448"/>
              <a:gd name="connsiteX8" fmla="*/ 2176487 w 5272466"/>
              <a:gd name="connsiteY8" fmla="*/ 4283900 h 4887448"/>
              <a:gd name="connsiteX9" fmla="*/ 4668920 w 5272466"/>
              <a:gd name="connsiteY9" fmla="*/ 1791469 h 4887448"/>
              <a:gd name="connsiteX10" fmla="*/ 4473051 w 5272466"/>
              <a:gd name="connsiteY10" fmla="*/ 821302 h 4887448"/>
              <a:gd name="connsiteX11" fmla="*/ 4420420 w 5272466"/>
              <a:gd name="connsiteY11" fmla="*/ 712045 h 4887448"/>
              <a:gd name="connsiteX12" fmla="*/ 2176487 w 5272466"/>
              <a:gd name="connsiteY12" fmla="*/ 3172 h 4887448"/>
              <a:gd name="connsiteX13" fmla="*/ 3964785 w 5272466"/>
              <a:gd name="connsiteY13" fmla="*/ 1791470 h 4887448"/>
              <a:gd name="connsiteX14" fmla="*/ 2176487 w 5272466"/>
              <a:gd name="connsiteY14" fmla="*/ 3579768 h 4887448"/>
              <a:gd name="connsiteX15" fmla="*/ 388189 w 5272466"/>
              <a:gd name="connsiteY15" fmla="*/ 1791470 h 4887448"/>
              <a:gd name="connsiteX16" fmla="*/ 2176487 w 5272466"/>
              <a:gd name="connsiteY16" fmla="*/ 3172 h 4887448"/>
              <a:gd name="connsiteX17" fmla="*/ 2772249 w 5272466"/>
              <a:gd name="connsiteY17" fmla="*/ 0 h 4887448"/>
              <a:gd name="connsiteX18" fmla="*/ 3601845 w 5272466"/>
              <a:gd name="connsiteY18" fmla="*/ 0 h 4887448"/>
              <a:gd name="connsiteX19" fmla="*/ 3675942 w 5272466"/>
              <a:gd name="connsiteY19" fmla="*/ 58947 h 4887448"/>
              <a:gd name="connsiteX20" fmla="*/ 4467740 w 5272466"/>
              <a:gd name="connsiteY20" fmla="*/ 1791470 h 4887448"/>
              <a:gd name="connsiteX21" fmla="*/ 4076430 w 5272466"/>
              <a:gd name="connsiteY21" fmla="*/ 3072531 h 4887448"/>
              <a:gd name="connsiteX22" fmla="*/ 4039982 w 5272466"/>
              <a:gd name="connsiteY22" fmla="*/ 3121272 h 4887448"/>
              <a:gd name="connsiteX23" fmla="*/ 3720616 w 5272466"/>
              <a:gd name="connsiteY23" fmla="*/ 2877212 h 4887448"/>
              <a:gd name="connsiteX24" fmla="*/ 3742785 w 5272466"/>
              <a:gd name="connsiteY24" fmla="*/ 2847568 h 4887448"/>
              <a:gd name="connsiteX25" fmla="*/ 4065377 w 5272466"/>
              <a:gd name="connsiteY25" fmla="*/ 1791470 h 4887448"/>
              <a:gd name="connsiteX26" fmla="*/ 2859702 w 5272466"/>
              <a:gd name="connsiteY26" fmla="*/ 29925 h 4887448"/>
              <a:gd name="connsiteX27" fmla="*/ 749601 w 5272466"/>
              <a:gd name="connsiteY27" fmla="*/ 0 h 4887448"/>
              <a:gd name="connsiteX28" fmla="*/ 1571630 w 5272466"/>
              <a:gd name="connsiteY28" fmla="*/ 0 h 4887448"/>
              <a:gd name="connsiteX29" fmla="*/ 1572591 w 5272466"/>
              <a:gd name="connsiteY29" fmla="*/ 2947 h 4887448"/>
              <a:gd name="connsiteX30" fmla="*/ 1441249 w 5272466"/>
              <a:gd name="connsiteY30" fmla="*/ 51019 h 4887448"/>
              <a:gd name="connsiteX31" fmla="*/ 287599 w 5272466"/>
              <a:gd name="connsiteY31" fmla="*/ 1791470 h 4887448"/>
              <a:gd name="connsiteX32" fmla="*/ 2176487 w 5272466"/>
              <a:gd name="connsiteY32" fmla="*/ 3680360 h 4887448"/>
              <a:gd name="connsiteX33" fmla="*/ 2738187 w 5272466"/>
              <a:gd name="connsiteY33" fmla="*/ 3595438 h 4887448"/>
              <a:gd name="connsiteX34" fmla="*/ 2908402 w 5272466"/>
              <a:gd name="connsiteY34" fmla="*/ 3533139 h 4887448"/>
              <a:gd name="connsiteX35" fmla="*/ 3075537 w 5272466"/>
              <a:gd name="connsiteY35" fmla="*/ 3899200 h 4887448"/>
              <a:gd name="connsiteX36" fmla="*/ 3068346 w 5272466"/>
              <a:gd name="connsiteY36" fmla="*/ 3902664 h 4887448"/>
              <a:gd name="connsiteX37" fmla="*/ 2176487 w 5272466"/>
              <a:gd name="connsiteY37" fmla="*/ 4082723 h 4887448"/>
              <a:gd name="connsiteX38" fmla="*/ 123392 w 5272466"/>
              <a:gd name="connsiteY38" fmla="*/ 2809780 h 4887448"/>
              <a:gd name="connsiteX39" fmla="*/ 0 w 5272466"/>
              <a:gd name="connsiteY39" fmla="*/ 2502125 h 4887448"/>
              <a:gd name="connsiteX40" fmla="*/ 0 w 5272466"/>
              <a:gd name="connsiteY40" fmla="*/ 1080290 h 4887448"/>
              <a:gd name="connsiteX41" fmla="*/ 111179 w 5272466"/>
              <a:gd name="connsiteY41" fmla="*/ 798118 h 4887448"/>
              <a:gd name="connsiteX42" fmla="*/ 719040 w 5272466"/>
              <a:gd name="connsiteY42" fmla="*/ 23429 h 4887448"/>
              <a:gd name="connsiteX43" fmla="*/ 0 w 5272466"/>
              <a:gd name="connsiteY43" fmla="*/ 0 h 4887448"/>
              <a:gd name="connsiteX44" fmla="*/ 445867 w 5272466"/>
              <a:gd name="connsiteY44" fmla="*/ 0 h 4887448"/>
              <a:gd name="connsiteX45" fmla="*/ 372294 w 5272466"/>
              <a:gd name="connsiteY45" fmla="*/ 71839 h 4887448"/>
              <a:gd name="connsiteX46" fmla="*/ 44893 w 5272466"/>
              <a:gd name="connsiteY46" fmla="*/ 499052 h 4887448"/>
              <a:gd name="connsiteX47" fmla="*/ 0 w 5272466"/>
              <a:gd name="connsiteY47" fmla="*/ 586745 h 488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5272466" h="4887448">
                <a:moveTo>
                  <a:pt x="4974758" y="473426"/>
                </a:moveTo>
                <a:lnTo>
                  <a:pt x="5029169" y="586376"/>
                </a:lnTo>
                <a:cubicBezTo>
                  <a:pt x="5185833" y="956774"/>
                  <a:pt x="5272466" y="1364006"/>
                  <a:pt x="5272466" y="1791470"/>
                </a:cubicBezTo>
                <a:cubicBezTo>
                  <a:pt x="5272466" y="3501332"/>
                  <a:pt x="3886349" y="4887448"/>
                  <a:pt x="2176487" y="4887448"/>
                </a:cubicBezTo>
                <a:cubicBezTo>
                  <a:pt x="1374991" y="4887448"/>
                  <a:pt x="644629" y="4582882"/>
                  <a:pt x="94823" y="4083169"/>
                </a:cubicBezTo>
                <a:lnTo>
                  <a:pt x="0" y="3990581"/>
                </a:lnTo>
                <a:lnTo>
                  <a:pt x="0" y="2996193"/>
                </a:lnTo>
                <a:lnTo>
                  <a:pt x="44893" y="3083886"/>
                </a:lnTo>
                <a:cubicBezTo>
                  <a:pt x="482033" y="3803324"/>
                  <a:pt x="1273138" y="4283900"/>
                  <a:pt x="2176487" y="4283900"/>
                </a:cubicBezTo>
                <a:cubicBezTo>
                  <a:pt x="3553019" y="4283900"/>
                  <a:pt x="4668920" y="3168002"/>
                  <a:pt x="4668920" y="1791469"/>
                </a:cubicBezTo>
                <a:cubicBezTo>
                  <a:pt x="4668920" y="1447336"/>
                  <a:pt x="4599176" y="1119491"/>
                  <a:pt x="4473051" y="821302"/>
                </a:cubicBezTo>
                <a:lnTo>
                  <a:pt x="4420420" y="712045"/>
                </a:lnTo>
                <a:close/>
                <a:moveTo>
                  <a:pt x="2176487" y="3172"/>
                </a:moveTo>
                <a:cubicBezTo>
                  <a:pt x="3164137" y="3172"/>
                  <a:pt x="3964785" y="803820"/>
                  <a:pt x="3964785" y="1791470"/>
                </a:cubicBezTo>
                <a:cubicBezTo>
                  <a:pt x="3964785" y="2779120"/>
                  <a:pt x="3164137" y="3579768"/>
                  <a:pt x="2176487" y="3579768"/>
                </a:cubicBezTo>
                <a:cubicBezTo>
                  <a:pt x="1188839" y="3579768"/>
                  <a:pt x="388189" y="2779120"/>
                  <a:pt x="388189" y="1791470"/>
                </a:cubicBezTo>
                <a:cubicBezTo>
                  <a:pt x="388189" y="803820"/>
                  <a:pt x="1188839" y="3172"/>
                  <a:pt x="2176487" y="3172"/>
                </a:cubicBezTo>
                <a:close/>
                <a:moveTo>
                  <a:pt x="2772249" y="0"/>
                </a:moveTo>
                <a:lnTo>
                  <a:pt x="3601845" y="0"/>
                </a:lnTo>
                <a:lnTo>
                  <a:pt x="3675942" y="58947"/>
                </a:lnTo>
                <a:cubicBezTo>
                  <a:pt x="4160943" y="479070"/>
                  <a:pt x="4467740" y="1099442"/>
                  <a:pt x="4467740" y="1791470"/>
                </a:cubicBezTo>
                <a:cubicBezTo>
                  <a:pt x="4467740" y="2266005"/>
                  <a:pt x="4323483" y="2706844"/>
                  <a:pt x="4076430" y="3072531"/>
                </a:cubicBezTo>
                <a:lnTo>
                  <a:pt x="4039982" y="3121272"/>
                </a:lnTo>
                <a:lnTo>
                  <a:pt x="3720616" y="2877212"/>
                </a:lnTo>
                <a:lnTo>
                  <a:pt x="3742785" y="2847568"/>
                </a:lnTo>
                <a:cubicBezTo>
                  <a:pt x="3946454" y="2546098"/>
                  <a:pt x="4065377" y="2182673"/>
                  <a:pt x="4065377" y="1791470"/>
                </a:cubicBezTo>
                <a:cubicBezTo>
                  <a:pt x="4065377" y="989202"/>
                  <a:pt x="3565215" y="303750"/>
                  <a:pt x="2859702" y="29925"/>
                </a:cubicBezTo>
                <a:close/>
                <a:moveTo>
                  <a:pt x="749601" y="0"/>
                </a:moveTo>
                <a:lnTo>
                  <a:pt x="1571630" y="0"/>
                </a:lnTo>
                <a:lnTo>
                  <a:pt x="1572591" y="2947"/>
                </a:lnTo>
                <a:lnTo>
                  <a:pt x="1441249" y="51019"/>
                </a:lnTo>
                <a:cubicBezTo>
                  <a:pt x="763297" y="337770"/>
                  <a:pt x="287599" y="1009067"/>
                  <a:pt x="287599" y="1791470"/>
                </a:cubicBezTo>
                <a:cubicBezTo>
                  <a:pt x="287599" y="2834674"/>
                  <a:pt x="1133283" y="3680360"/>
                  <a:pt x="2176487" y="3680360"/>
                </a:cubicBezTo>
                <a:cubicBezTo>
                  <a:pt x="2372089" y="3680360"/>
                  <a:pt x="2560746" y="3650630"/>
                  <a:pt x="2738187" y="3595438"/>
                </a:cubicBezTo>
                <a:lnTo>
                  <a:pt x="2908402" y="3533139"/>
                </a:lnTo>
                <a:lnTo>
                  <a:pt x="3075537" y="3899200"/>
                </a:lnTo>
                <a:lnTo>
                  <a:pt x="3068346" y="3902664"/>
                </a:lnTo>
                <a:cubicBezTo>
                  <a:pt x="2794225" y="4018609"/>
                  <a:pt x="2492844" y="4082723"/>
                  <a:pt x="2176487" y="4082723"/>
                </a:cubicBezTo>
                <a:cubicBezTo>
                  <a:pt x="1276852" y="4082723"/>
                  <a:pt x="498313" y="3564236"/>
                  <a:pt x="123392" y="2809780"/>
                </a:cubicBezTo>
                <a:lnTo>
                  <a:pt x="0" y="2502125"/>
                </a:lnTo>
                <a:lnTo>
                  <a:pt x="0" y="1080290"/>
                </a:lnTo>
                <a:lnTo>
                  <a:pt x="111179" y="798118"/>
                </a:lnTo>
                <a:cubicBezTo>
                  <a:pt x="255977" y="497614"/>
                  <a:pt x="464428" y="233554"/>
                  <a:pt x="719040" y="23429"/>
                </a:cubicBezTo>
                <a:close/>
                <a:moveTo>
                  <a:pt x="0" y="0"/>
                </a:moveTo>
                <a:lnTo>
                  <a:pt x="445867" y="0"/>
                </a:lnTo>
                <a:lnTo>
                  <a:pt x="372294" y="71839"/>
                </a:lnTo>
                <a:cubicBezTo>
                  <a:pt x="248492" y="201690"/>
                  <a:pt x="138566" y="344887"/>
                  <a:pt x="44893" y="499052"/>
                </a:cubicBezTo>
                <a:lnTo>
                  <a:pt x="0" y="58674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="0" i="0">
                <a:latin typeface="Calibri" panose="020F0502020204030204" pitchFamily="34" charset="0"/>
              </a:defRPr>
            </a:lvl1pPr>
          </a:lstStyle>
          <a:p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 (Klick auf die graue Fläche)</a:t>
            </a:r>
            <a:br>
              <a:rPr lang="de-DE" dirty="0"/>
            </a:br>
            <a:r>
              <a:rPr lang="de-DE" dirty="0"/>
              <a:t>und ein Bild aus den </a:t>
            </a:r>
            <a:r>
              <a:rPr lang="de-DE" dirty="0" err="1"/>
              <a:t>QuickSlide</a:t>
            </a:r>
            <a:r>
              <a:rPr lang="de-DE" dirty="0"/>
              <a:t>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2A6EC0F0-A9B5-4476-95C3-0AD2E674AA06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15" name="Inhaltsplatzhalter 8">
            <a:extLst>
              <a:ext uri="{FF2B5EF4-FFF2-40B4-BE49-F238E27FC236}">
                <a16:creationId xmlns:a16="http://schemas.microsoft.com/office/drawing/2014/main" id="{BDB63C17-0320-4C97-8AB0-58AB655D8D9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96000" y="1847675"/>
            <a:ext cx="5256213" cy="44610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95CFC6A-8970-4400-B6FB-394E656A6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174013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ld links oben, Tex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643490-D985-4FFE-9FD3-CB461F30C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270000"/>
            <a:ext cx="5256212" cy="660352"/>
          </a:xfrm>
        </p:spPr>
        <p:txBody>
          <a:bodyPr anchor="b" anchorCtr="0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326B12-57C3-4246-B91A-5907F7698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26B255-646E-4212-A3E9-570F84D6B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5A3C8-5403-42CC-BD77-27C30E072ED9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Freihandform 7">
            <a:extLst>
              <a:ext uri="{FF2B5EF4-FFF2-40B4-BE49-F238E27FC236}">
                <a16:creationId xmlns:a16="http://schemas.microsoft.com/office/drawing/2014/main" id="{5E70B5A2-61E7-47D9-9DFE-8DB0CC4DF810}"/>
              </a:ext>
            </a:extLst>
          </p:cNvPr>
          <p:cNvSpPr/>
          <p:nvPr/>
        </p:nvSpPr>
        <p:spPr>
          <a:xfrm rot="21149552">
            <a:off x="3327789" y="-71381"/>
            <a:ext cx="1048196" cy="677831"/>
          </a:xfrm>
          <a:custGeom>
            <a:avLst/>
            <a:gdLst>
              <a:gd name="connsiteX0" fmla="*/ 0 w 1048195"/>
              <a:gd name="connsiteY0" fmla="*/ 0 h 677831"/>
              <a:gd name="connsiteX1" fmla="*/ 881236 w 1048195"/>
              <a:gd name="connsiteY1" fmla="*/ 116134 h 677831"/>
              <a:gd name="connsiteX2" fmla="*/ 966081 w 1048195"/>
              <a:gd name="connsiteY2" fmla="*/ 255793 h 677831"/>
              <a:gd name="connsiteX3" fmla="*/ 1048195 w 1048195"/>
              <a:gd name="connsiteY3" fmla="*/ 426251 h 677831"/>
              <a:gd name="connsiteX4" fmla="*/ 463746 w 1048195"/>
              <a:gd name="connsiteY4" fmla="*/ 677831 h 677831"/>
              <a:gd name="connsiteX5" fmla="*/ 406552 w 1048195"/>
              <a:gd name="connsiteY5" fmla="*/ 559107 h 677831"/>
              <a:gd name="connsiteX6" fmla="*/ 112895 w 1048195"/>
              <a:gd name="connsiteY6" fmla="*/ 124216 h 67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8195" h="677831">
                <a:moveTo>
                  <a:pt x="0" y="0"/>
                </a:moveTo>
                <a:lnTo>
                  <a:pt x="881236" y="116134"/>
                </a:lnTo>
                <a:lnTo>
                  <a:pt x="966081" y="255793"/>
                </a:lnTo>
                <a:lnTo>
                  <a:pt x="1048195" y="426251"/>
                </a:lnTo>
                <a:lnTo>
                  <a:pt x="463746" y="677831"/>
                </a:lnTo>
                <a:lnTo>
                  <a:pt x="406552" y="559107"/>
                </a:lnTo>
                <a:cubicBezTo>
                  <a:pt x="322569" y="404506"/>
                  <a:pt x="224073" y="258933"/>
                  <a:pt x="112895" y="124216"/>
                </a:cubicBezTo>
                <a:close/>
              </a:path>
            </a:pathLst>
          </a:custGeom>
          <a:solidFill>
            <a:schemeClr val="bg1">
              <a:lumMod val="8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7" name="Freihandform 8">
            <a:extLst>
              <a:ext uri="{FF2B5EF4-FFF2-40B4-BE49-F238E27FC236}">
                <a16:creationId xmlns:a16="http://schemas.microsoft.com/office/drawing/2014/main" id="{18DDE77D-867F-4B36-84BC-9D808B2C64F1}"/>
              </a:ext>
            </a:extLst>
          </p:cNvPr>
          <p:cNvSpPr/>
          <p:nvPr/>
        </p:nvSpPr>
        <p:spPr>
          <a:xfrm rot="18058433">
            <a:off x="198028" y="3761868"/>
            <a:ext cx="698478" cy="1674057"/>
          </a:xfrm>
          <a:custGeom>
            <a:avLst/>
            <a:gdLst>
              <a:gd name="connsiteX0" fmla="*/ 680347 w 698478"/>
              <a:gd name="connsiteY0" fmla="*/ 0 h 1674057"/>
              <a:gd name="connsiteX1" fmla="*/ 635073 w 698478"/>
              <a:gd name="connsiteY1" fmla="*/ 172208 h 1674057"/>
              <a:gd name="connsiteX2" fmla="*/ 572257 w 698478"/>
              <a:gd name="connsiteY2" fmla="*/ 742263 h 1674057"/>
              <a:gd name="connsiteX3" fmla="*/ 682543 w 698478"/>
              <a:gd name="connsiteY3" fmla="*/ 1492880 h 1674057"/>
              <a:gd name="connsiteX4" fmla="*/ 698478 w 698478"/>
              <a:gd name="connsiteY4" fmla="*/ 1537680 h 1674057"/>
              <a:gd name="connsiteX5" fmla="*/ 168340 w 698478"/>
              <a:gd name="connsiteY5" fmla="*/ 1674057 h 1674057"/>
              <a:gd name="connsiteX6" fmla="*/ 113660 w 698478"/>
              <a:gd name="connsiteY6" fmla="*/ 1582961 h 1674057"/>
              <a:gd name="connsiteX7" fmla="*/ 77470 w 698478"/>
              <a:gd name="connsiteY7" fmla="*/ 1445302 h 1674057"/>
              <a:gd name="connsiteX8" fmla="*/ 0 w 698478"/>
              <a:gd name="connsiteY8" fmla="*/ 742264 h 1674057"/>
              <a:gd name="connsiteX9" fmla="*/ 8822 w 698478"/>
              <a:gd name="connsiteY9" fmla="*/ 502746 h 1674057"/>
              <a:gd name="connsiteX10" fmla="*/ 20675 w 698478"/>
              <a:gd name="connsiteY10" fmla="*/ 395961 h 167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8478" h="1674057">
                <a:moveTo>
                  <a:pt x="680347" y="0"/>
                </a:moveTo>
                <a:lnTo>
                  <a:pt x="635073" y="172208"/>
                </a:lnTo>
                <a:cubicBezTo>
                  <a:pt x="593976" y="355401"/>
                  <a:pt x="572257" y="546222"/>
                  <a:pt x="572257" y="742263"/>
                </a:cubicBezTo>
                <a:cubicBezTo>
                  <a:pt x="572257" y="1003652"/>
                  <a:pt x="610869" y="1255760"/>
                  <a:pt x="682543" y="1492880"/>
                </a:cubicBezTo>
                <a:lnTo>
                  <a:pt x="698478" y="1537680"/>
                </a:lnTo>
                <a:lnTo>
                  <a:pt x="168340" y="1674057"/>
                </a:lnTo>
                <a:lnTo>
                  <a:pt x="113660" y="1582961"/>
                </a:lnTo>
                <a:lnTo>
                  <a:pt x="77470" y="1445302"/>
                </a:lnTo>
                <a:cubicBezTo>
                  <a:pt x="26785" y="1219374"/>
                  <a:pt x="0" y="984038"/>
                  <a:pt x="0" y="742264"/>
                </a:cubicBezTo>
                <a:cubicBezTo>
                  <a:pt x="0" y="661672"/>
                  <a:pt x="2976" y="581796"/>
                  <a:pt x="8822" y="502746"/>
                </a:cubicBezTo>
                <a:lnTo>
                  <a:pt x="20675" y="395961"/>
                </a:lnTo>
                <a:close/>
              </a:path>
            </a:pathLst>
          </a:custGeom>
          <a:solidFill>
            <a:schemeClr val="bg1">
              <a:lumMod val="8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8" name="Freihandform 9">
            <a:extLst>
              <a:ext uri="{FF2B5EF4-FFF2-40B4-BE49-F238E27FC236}">
                <a16:creationId xmlns:a16="http://schemas.microsoft.com/office/drawing/2014/main" id="{77ADB59E-F4E1-4988-AFE5-58CD00116D93}"/>
              </a:ext>
            </a:extLst>
          </p:cNvPr>
          <p:cNvSpPr/>
          <p:nvPr/>
        </p:nvSpPr>
        <p:spPr>
          <a:xfrm rot="4774343">
            <a:off x="3395215" y="2649768"/>
            <a:ext cx="1189458" cy="1288209"/>
          </a:xfrm>
          <a:custGeom>
            <a:avLst/>
            <a:gdLst>
              <a:gd name="connsiteX0" fmla="*/ 269442 w 899152"/>
              <a:gd name="connsiteY0" fmla="*/ 0 h 973801"/>
              <a:gd name="connsiteX1" fmla="*/ 288267 w 899152"/>
              <a:gd name="connsiteY1" fmla="*/ 14077 h 973801"/>
              <a:gd name="connsiteX2" fmla="*/ 843434 w 899152"/>
              <a:gd name="connsiteY2" fmla="*/ 687432 h 973801"/>
              <a:gd name="connsiteX3" fmla="*/ 899152 w 899152"/>
              <a:gd name="connsiteY3" fmla="*/ 803094 h 973801"/>
              <a:gd name="connsiteX4" fmla="*/ 502580 w 899152"/>
              <a:gd name="connsiteY4" fmla="*/ 973801 h 973801"/>
              <a:gd name="connsiteX5" fmla="*/ 463772 w 899152"/>
              <a:gd name="connsiteY5" fmla="*/ 893242 h 973801"/>
              <a:gd name="connsiteX6" fmla="*/ 13618 w 899152"/>
              <a:gd name="connsiteY6" fmla="*/ 347255 h 973801"/>
              <a:gd name="connsiteX7" fmla="*/ 0 w 899152"/>
              <a:gd name="connsiteY7" fmla="*/ 337072 h 97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9152" h="973801">
                <a:moveTo>
                  <a:pt x="269442" y="0"/>
                </a:moveTo>
                <a:lnTo>
                  <a:pt x="288267" y="14077"/>
                </a:lnTo>
                <a:cubicBezTo>
                  <a:pt x="513739" y="200152"/>
                  <a:pt x="702874" y="428684"/>
                  <a:pt x="843434" y="687432"/>
                </a:cubicBezTo>
                <a:lnTo>
                  <a:pt x="899152" y="803094"/>
                </a:lnTo>
                <a:lnTo>
                  <a:pt x="502580" y="973801"/>
                </a:lnTo>
                <a:lnTo>
                  <a:pt x="463772" y="893242"/>
                </a:lnTo>
                <a:cubicBezTo>
                  <a:pt x="349800" y="683437"/>
                  <a:pt x="196440" y="498134"/>
                  <a:pt x="13618" y="347255"/>
                </a:cubicBezTo>
                <a:lnTo>
                  <a:pt x="0" y="337072"/>
                </a:lnTo>
                <a:close/>
              </a:path>
            </a:pathLst>
          </a:custGeom>
          <a:solidFill>
            <a:schemeClr val="bg1">
              <a:lumMod val="8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9" name="Freihandform 10">
            <a:extLst>
              <a:ext uri="{FF2B5EF4-FFF2-40B4-BE49-F238E27FC236}">
                <a16:creationId xmlns:a16="http://schemas.microsoft.com/office/drawing/2014/main" id="{9BE2D55F-513E-4C24-B2A7-F5AE0178E096}"/>
              </a:ext>
            </a:extLst>
          </p:cNvPr>
          <p:cNvSpPr/>
          <p:nvPr/>
        </p:nvSpPr>
        <p:spPr>
          <a:xfrm rot="13644815">
            <a:off x="4355575" y="3220808"/>
            <a:ext cx="612188" cy="2074447"/>
          </a:xfrm>
          <a:custGeom>
            <a:avLst/>
            <a:gdLst>
              <a:gd name="connsiteX0" fmla="*/ 106983 w 527832"/>
              <a:gd name="connsiteY0" fmla="*/ 0 h 1379153"/>
              <a:gd name="connsiteX1" fmla="*/ 527832 w 527832"/>
              <a:gd name="connsiteY1" fmla="*/ 105212 h 1379153"/>
              <a:gd name="connsiteX2" fmla="*/ 514987 w 527832"/>
              <a:gd name="connsiteY2" fmla="*/ 140308 h 1379153"/>
              <a:gd name="connsiteX3" fmla="*/ 431775 w 527832"/>
              <a:gd name="connsiteY3" fmla="*/ 690699 h 1379153"/>
              <a:gd name="connsiteX4" fmla="*/ 514987 w 527832"/>
              <a:gd name="connsiteY4" fmla="*/ 1241091 h 1379153"/>
              <a:gd name="connsiteX5" fmla="*/ 527010 w 527832"/>
              <a:gd name="connsiteY5" fmla="*/ 1273941 h 1379153"/>
              <a:gd name="connsiteX6" fmla="*/ 106161 w 527832"/>
              <a:gd name="connsiteY6" fmla="*/ 1379153 h 1379153"/>
              <a:gd name="connsiteX7" fmla="*/ 102623 w 527832"/>
              <a:gd name="connsiteY7" fmla="*/ 1369487 h 1379153"/>
              <a:gd name="connsiteX8" fmla="*/ 0 w 527832"/>
              <a:gd name="connsiteY8" fmla="*/ 690699 h 1379153"/>
              <a:gd name="connsiteX9" fmla="*/ 102623 w 527832"/>
              <a:gd name="connsiteY9" fmla="*/ 11911 h 1379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7832" h="1379153">
                <a:moveTo>
                  <a:pt x="106983" y="0"/>
                </a:moveTo>
                <a:lnTo>
                  <a:pt x="527832" y="105212"/>
                </a:lnTo>
                <a:lnTo>
                  <a:pt x="514987" y="140308"/>
                </a:lnTo>
                <a:cubicBezTo>
                  <a:pt x="460908" y="314176"/>
                  <a:pt x="431775" y="499035"/>
                  <a:pt x="431775" y="690699"/>
                </a:cubicBezTo>
                <a:cubicBezTo>
                  <a:pt x="431775" y="882363"/>
                  <a:pt x="460908" y="1067222"/>
                  <a:pt x="514987" y="1241091"/>
                </a:cubicBezTo>
                <a:lnTo>
                  <a:pt x="527010" y="1273941"/>
                </a:lnTo>
                <a:lnTo>
                  <a:pt x="106161" y="1379153"/>
                </a:lnTo>
                <a:lnTo>
                  <a:pt x="102623" y="1369487"/>
                </a:lnTo>
                <a:cubicBezTo>
                  <a:pt x="35929" y="1155058"/>
                  <a:pt x="0" y="927075"/>
                  <a:pt x="0" y="690699"/>
                </a:cubicBezTo>
                <a:cubicBezTo>
                  <a:pt x="0" y="454324"/>
                  <a:pt x="35929" y="226340"/>
                  <a:pt x="102623" y="11911"/>
                </a:cubicBezTo>
                <a:close/>
              </a:path>
            </a:pathLst>
          </a:custGeom>
          <a:solidFill>
            <a:schemeClr val="bg1">
              <a:lumMod val="8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10" name="Freihandform 11">
            <a:extLst>
              <a:ext uri="{FF2B5EF4-FFF2-40B4-BE49-F238E27FC236}">
                <a16:creationId xmlns:a16="http://schemas.microsoft.com/office/drawing/2014/main" id="{AB277618-A1C4-4866-8BCF-01A10261D247}"/>
              </a:ext>
            </a:extLst>
          </p:cNvPr>
          <p:cNvSpPr/>
          <p:nvPr/>
        </p:nvSpPr>
        <p:spPr>
          <a:xfrm rot="2158040">
            <a:off x="5618833" y="2953744"/>
            <a:ext cx="408496" cy="442410"/>
          </a:xfrm>
          <a:custGeom>
            <a:avLst/>
            <a:gdLst>
              <a:gd name="connsiteX0" fmla="*/ 269442 w 899152"/>
              <a:gd name="connsiteY0" fmla="*/ 0 h 973801"/>
              <a:gd name="connsiteX1" fmla="*/ 288267 w 899152"/>
              <a:gd name="connsiteY1" fmla="*/ 14077 h 973801"/>
              <a:gd name="connsiteX2" fmla="*/ 843434 w 899152"/>
              <a:gd name="connsiteY2" fmla="*/ 687432 h 973801"/>
              <a:gd name="connsiteX3" fmla="*/ 899152 w 899152"/>
              <a:gd name="connsiteY3" fmla="*/ 803094 h 973801"/>
              <a:gd name="connsiteX4" fmla="*/ 502580 w 899152"/>
              <a:gd name="connsiteY4" fmla="*/ 973801 h 973801"/>
              <a:gd name="connsiteX5" fmla="*/ 463772 w 899152"/>
              <a:gd name="connsiteY5" fmla="*/ 893242 h 973801"/>
              <a:gd name="connsiteX6" fmla="*/ 13618 w 899152"/>
              <a:gd name="connsiteY6" fmla="*/ 347255 h 973801"/>
              <a:gd name="connsiteX7" fmla="*/ 0 w 899152"/>
              <a:gd name="connsiteY7" fmla="*/ 337072 h 97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9152" h="973801">
                <a:moveTo>
                  <a:pt x="269442" y="0"/>
                </a:moveTo>
                <a:lnTo>
                  <a:pt x="288267" y="14077"/>
                </a:lnTo>
                <a:cubicBezTo>
                  <a:pt x="513739" y="200152"/>
                  <a:pt x="702874" y="428684"/>
                  <a:pt x="843434" y="687432"/>
                </a:cubicBezTo>
                <a:lnTo>
                  <a:pt x="899152" y="803094"/>
                </a:lnTo>
                <a:lnTo>
                  <a:pt x="502580" y="973801"/>
                </a:lnTo>
                <a:lnTo>
                  <a:pt x="463772" y="893242"/>
                </a:lnTo>
                <a:cubicBezTo>
                  <a:pt x="349800" y="683437"/>
                  <a:pt x="196440" y="498134"/>
                  <a:pt x="13618" y="347255"/>
                </a:cubicBezTo>
                <a:lnTo>
                  <a:pt x="0" y="337072"/>
                </a:lnTo>
                <a:close/>
              </a:path>
            </a:pathLst>
          </a:custGeom>
          <a:solidFill>
            <a:schemeClr val="bg1">
              <a:lumMod val="8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11" name="Bildplatzhalter 27">
            <a:extLst>
              <a:ext uri="{FF2B5EF4-FFF2-40B4-BE49-F238E27FC236}">
                <a16:creationId xmlns:a16="http://schemas.microsoft.com/office/drawing/2014/main" id="{941298A0-5D60-4135-BB03-1C926D7D7888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0" y="0"/>
            <a:ext cx="5272466" cy="4887448"/>
          </a:xfrm>
          <a:custGeom>
            <a:avLst/>
            <a:gdLst>
              <a:gd name="connsiteX0" fmla="*/ 4974758 w 5272466"/>
              <a:gd name="connsiteY0" fmla="*/ 473426 h 4887448"/>
              <a:gd name="connsiteX1" fmla="*/ 5029169 w 5272466"/>
              <a:gd name="connsiteY1" fmla="*/ 586376 h 4887448"/>
              <a:gd name="connsiteX2" fmla="*/ 5272466 w 5272466"/>
              <a:gd name="connsiteY2" fmla="*/ 1791470 h 4887448"/>
              <a:gd name="connsiteX3" fmla="*/ 2176487 w 5272466"/>
              <a:gd name="connsiteY3" fmla="*/ 4887448 h 4887448"/>
              <a:gd name="connsiteX4" fmla="*/ 94823 w 5272466"/>
              <a:gd name="connsiteY4" fmla="*/ 4083169 h 4887448"/>
              <a:gd name="connsiteX5" fmla="*/ 0 w 5272466"/>
              <a:gd name="connsiteY5" fmla="*/ 3990581 h 4887448"/>
              <a:gd name="connsiteX6" fmla="*/ 0 w 5272466"/>
              <a:gd name="connsiteY6" fmla="*/ 2996193 h 4887448"/>
              <a:gd name="connsiteX7" fmla="*/ 44893 w 5272466"/>
              <a:gd name="connsiteY7" fmla="*/ 3083886 h 4887448"/>
              <a:gd name="connsiteX8" fmla="*/ 2176487 w 5272466"/>
              <a:gd name="connsiteY8" fmla="*/ 4283900 h 4887448"/>
              <a:gd name="connsiteX9" fmla="*/ 4668920 w 5272466"/>
              <a:gd name="connsiteY9" fmla="*/ 1791469 h 4887448"/>
              <a:gd name="connsiteX10" fmla="*/ 4473051 w 5272466"/>
              <a:gd name="connsiteY10" fmla="*/ 821302 h 4887448"/>
              <a:gd name="connsiteX11" fmla="*/ 4420420 w 5272466"/>
              <a:gd name="connsiteY11" fmla="*/ 712045 h 4887448"/>
              <a:gd name="connsiteX12" fmla="*/ 2176487 w 5272466"/>
              <a:gd name="connsiteY12" fmla="*/ 3172 h 4887448"/>
              <a:gd name="connsiteX13" fmla="*/ 3964785 w 5272466"/>
              <a:gd name="connsiteY13" fmla="*/ 1791470 h 4887448"/>
              <a:gd name="connsiteX14" fmla="*/ 2176487 w 5272466"/>
              <a:gd name="connsiteY14" fmla="*/ 3579768 h 4887448"/>
              <a:gd name="connsiteX15" fmla="*/ 388189 w 5272466"/>
              <a:gd name="connsiteY15" fmla="*/ 1791470 h 4887448"/>
              <a:gd name="connsiteX16" fmla="*/ 2176487 w 5272466"/>
              <a:gd name="connsiteY16" fmla="*/ 3172 h 4887448"/>
              <a:gd name="connsiteX17" fmla="*/ 2772249 w 5272466"/>
              <a:gd name="connsiteY17" fmla="*/ 0 h 4887448"/>
              <a:gd name="connsiteX18" fmla="*/ 3601845 w 5272466"/>
              <a:gd name="connsiteY18" fmla="*/ 0 h 4887448"/>
              <a:gd name="connsiteX19" fmla="*/ 3675942 w 5272466"/>
              <a:gd name="connsiteY19" fmla="*/ 58947 h 4887448"/>
              <a:gd name="connsiteX20" fmla="*/ 4467740 w 5272466"/>
              <a:gd name="connsiteY20" fmla="*/ 1791470 h 4887448"/>
              <a:gd name="connsiteX21" fmla="*/ 4076430 w 5272466"/>
              <a:gd name="connsiteY21" fmla="*/ 3072531 h 4887448"/>
              <a:gd name="connsiteX22" fmla="*/ 4039982 w 5272466"/>
              <a:gd name="connsiteY22" fmla="*/ 3121272 h 4887448"/>
              <a:gd name="connsiteX23" fmla="*/ 3720616 w 5272466"/>
              <a:gd name="connsiteY23" fmla="*/ 2877212 h 4887448"/>
              <a:gd name="connsiteX24" fmla="*/ 3742785 w 5272466"/>
              <a:gd name="connsiteY24" fmla="*/ 2847568 h 4887448"/>
              <a:gd name="connsiteX25" fmla="*/ 4065377 w 5272466"/>
              <a:gd name="connsiteY25" fmla="*/ 1791470 h 4887448"/>
              <a:gd name="connsiteX26" fmla="*/ 2859702 w 5272466"/>
              <a:gd name="connsiteY26" fmla="*/ 29925 h 4887448"/>
              <a:gd name="connsiteX27" fmla="*/ 749601 w 5272466"/>
              <a:gd name="connsiteY27" fmla="*/ 0 h 4887448"/>
              <a:gd name="connsiteX28" fmla="*/ 1571630 w 5272466"/>
              <a:gd name="connsiteY28" fmla="*/ 0 h 4887448"/>
              <a:gd name="connsiteX29" fmla="*/ 1572591 w 5272466"/>
              <a:gd name="connsiteY29" fmla="*/ 2947 h 4887448"/>
              <a:gd name="connsiteX30" fmla="*/ 1441249 w 5272466"/>
              <a:gd name="connsiteY30" fmla="*/ 51019 h 4887448"/>
              <a:gd name="connsiteX31" fmla="*/ 287599 w 5272466"/>
              <a:gd name="connsiteY31" fmla="*/ 1791470 h 4887448"/>
              <a:gd name="connsiteX32" fmla="*/ 2176487 w 5272466"/>
              <a:gd name="connsiteY32" fmla="*/ 3680360 h 4887448"/>
              <a:gd name="connsiteX33" fmla="*/ 2738187 w 5272466"/>
              <a:gd name="connsiteY33" fmla="*/ 3595438 h 4887448"/>
              <a:gd name="connsiteX34" fmla="*/ 2908402 w 5272466"/>
              <a:gd name="connsiteY34" fmla="*/ 3533139 h 4887448"/>
              <a:gd name="connsiteX35" fmla="*/ 3075537 w 5272466"/>
              <a:gd name="connsiteY35" fmla="*/ 3899200 h 4887448"/>
              <a:gd name="connsiteX36" fmla="*/ 3068346 w 5272466"/>
              <a:gd name="connsiteY36" fmla="*/ 3902664 h 4887448"/>
              <a:gd name="connsiteX37" fmla="*/ 2176487 w 5272466"/>
              <a:gd name="connsiteY37" fmla="*/ 4082723 h 4887448"/>
              <a:gd name="connsiteX38" fmla="*/ 123392 w 5272466"/>
              <a:gd name="connsiteY38" fmla="*/ 2809780 h 4887448"/>
              <a:gd name="connsiteX39" fmla="*/ 0 w 5272466"/>
              <a:gd name="connsiteY39" fmla="*/ 2502125 h 4887448"/>
              <a:gd name="connsiteX40" fmla="*/ 0 w 5272466"/>
              <a:gd name="connsiteY40" fmla="*/ 1080290 h 4887448"/>
              <a:gd name="connsiteX41" fmla="*/ 111179 w 5272466"/>
              <a:gd name="connsiteY41" fmla="*/ 798118 h 4887448"/>
              <a:gd name="connsiteX42" fmla="*/ 719040 w 5272466"/>
              <a:gd name="connsiteY42" fmla="*/ 23429 h 4887448"/>
              <a:gd name="connsiteX43" fmla="*/ 0 w 5272466"/>
              <a:gd name="connsiteY43" fmla="*/ 0 h 4887448"/>
              <a:gd name="connsiteX44" fmla="*/ 445867 w 5272466"/>
              <a:gd name="connsiteY44" fmla="*/ 0 h 4887448"/>
              <a:gd name="connsiteX45" fmla="*/ 372294 w 5272466"/>
              <a:gd name="connsiteY45" fmla="*/ 71839 h 4887448"/>
              <a:gd name="connsiteX46" fmla="*/ 44893 w 5272466"/>
              <a:gd name="connsiteY46" fmla="*/ 499052 h 4887448"/>
              <a:gd name="connsiteX47" fmla="*/ 0 w 5272466"/>
              <a:gd name="connsiteY47" fmla="*/ 586745 h 488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5272466" h="4887448">
                <a:moveTo>
                  <a:pt x="4974758" y="473426"/>
                </a:moveTo>
                <a:lnTo>
                  <a:pt x="5029169" y="586376"/>
                </a:lnTo>
                <a:cubicBezTo>
                  <a:pt x="5185833" y="956774"/>
                  <a:pt x="5272466" y="1364006"/>
                  <a:pt x="5272466" y="1791470"/>
                </a:cubicBezTo>
                <a:cubicBezTo>
                  <a:pt x="5272466" y="3501332"/>
                  <a:pt x="3886349" y="4887448"/>
                  <a:pt x="2176487" y="4887448"/>
                </a:cubicBezTo>
                <a:cubicBezTo>
                  <a:pt x="1374991" y="4887448"/>
                  <a:pt x="644629" y="4582882"/>
                  <a:pt x="94823" y="4083169"/>
                </a:cubicBezTo>
                <a:lnTo>
                  <a:pt x="0" y="3990581"/>
                </a:lnTo>
                <a:lnTo>
                  <a:pt x="0" y="2996193"/>
                </a:lnTo>
                <a:lnTo>
                  <a:pt x="44893" y="3083886"/>
                </a:lnTo>
                <a:cubicBezTo>
                  <a:pt x="482033" y="3803324"/>
                  <a:pt x="1273138" y="4283900"/>
                  <a:pt x="2176487" y="4283900"/>
                </a:cubicBezTo>
                <a:cubicBezTo>
                  <a:pt x="3553019" y="4283900"/>
                  <a:pt x="4668920" y="3168002"/>
                  <a:pt x="4668920" y="1791469"/>
                </a:cubicBezTo>
                <a:cubicBezTo>
                  <a:pt x="4668920" y="1447336"/>
                  <a:pt x="4599176" y="1119491"/>
                  <a:pt x="4473051" y="821302"/>
                </a:cubicBezTo>
                <a:lnTo>
                  <a:pt x="4420420" y="712045"/>
                </a:lnTo>
                <a:close/>
                <a:moveTo>
                  <a:pt x="2176487" y="3172"/>
                </a:moveTo>
                <a:cubicBezTo>
                  <a:pt x="3164137" y="3172"/>
                  <a:pt x="3964785" y="803820"/>
                  <a:pt x="3964785" y="1791470"/>
                </a:cubicBezTo>
                <a:cubicBezTo>
                  <a:pt x="3964785" y="2779120"/>
                  <a:pt x="3164137" y="3579768"/>
                  <a:pt x="2176487" y="3579768"/>
                </a:cubicBezTo>
                <a:cubicBezTo>
                  <a:pt x="1188839" y="3579768"/>
                  <a:pt x="388189" y="2779120"/>
                  <a:pt x="388189" y="1791470"/>
                </a:cubicBezTo>
                <a:cubicBezTo>
                  <a:pt x="388189" y="803820"/>
                  <a:pt x="1188839" y="3172"/>
                  <a:pt x="2176487" y="3172"/>
                </a:cubicBezTo>
                <a:close/>
                <a:moveTo>
                  <a:pt x="2772249" y="0"/>
                </a:moveTo>
                <a:lnTo>
                  <a:pt x="3601845" y="0"/>
                </a:lnTo>
                <a:lnTo>
                  <a:pt x="3675942" y="58947"/>
                </a:lnTo>
                <a:cubicBezTo>
                  <a:pt x="4160943" y="479070"/>
                  <a:pt x="4467740" y="1099442"/>
                  <a:pt x="4467740" y="1791470"/>
                </a:cubicBezTo>
                <a:cubicBezTo>
                  <a:pt x="4467740" y="2266005"/>
                  <a:pt x="4323483" y="2706844"/>
                  <a:pt x="4076430" y="3072531"/>
                </a:cubicBezTo>
                <a:lnTo>
                  <a:pt x="4039982" y="3121272"/>
                </a:lnTo>
                <a:lnTo>
                  <a:pt x="3720616" y="2877212"/>
                </a:lnTo>
                <a:lnTo>
                  <a:pt x="3742785" y="2847568"/>
                </a:lnTo>
                <a:cubicBezTo>
                  <a:pt x="3946454" y="2546098"/>
                  <a:pt x="4065377" y="2182673"/>
                  <a:pt x="4065377" y="1791470"/>
                </a:cubicBezTo>
                <a:cubicBezTo>
                  <a:pt x="4065377" y="989202"/>
                  <a:pt x="3565215" y="303750"/>
                  <a:pt x="2859702" y="29925"/>
                </a:cubicBezTo>
                <a:close/>
                <a:moveTo>
                  <a:pt x="749601" y="0"/>
                </a:moveTo>
                <a:lnTo>
                  <a:pt x="1571630" y="0"/>
                </a:lnTo>
                <a:lnTo>
                  <a:pt x="1572591" y="2947"/>
                </a:lnTo>
                <a:lnTo>
                  <a:pt x="1441249" y="51019"/>
                </a:lnTo>
                <a:cubicBezTo>
                  <a:pt x="763297" y="337770"/>
                  <a:pt x="287599" y="1009067"/>
                  <a:pt x="287599" y="1791470"/>
                </a:cubicBezTo>
                <a:cubicBezTo>
                  <a:pt x="287599" y="2834674"/>
                  <a:pt x="1133283" y="3680360"/>
                  <a:pt x="2176487" y="3680360"/>
                </a:cubicBezTo>
                <a:cubicBezTo>
                  <a:pt x="2372089" y="3680360"/>
                  <a:pt x="2560746" y="3650630"/>
                  <a:pt x="2738187" y="3595438"/>
                </a:cubicBezTo>
                <a:lnTo>
                  <a:pt x="2908402" y="3533139"/>
                </a:lnTo>
                <a:lnTo>
                  <a:pt x="3075537" y="3899200"/>
                </a:lnTo>
                <a:lnTo>
                  <a:pt x="3068346" y="3902664"/>
                </a:lnTo>
                <a:cubicBezTo>
                  <a:pt x="2794225" y="4018609"/>
                  <a:pt x="2492844" y="4082723"/>
                  <a:pt x="2176487" y="4082723"/>
                </a:cubicBezTo>
                <a:cubicBezTo>
                  <a:pt x="1276852" y="4082723"/>
                  <a:pt x="498313" y="3564236"/>
                  <a:pt x="123392" y="2809780"/>
                </a:cubicBezTo>
                <a:lnTo>
                  <a:pt x="0" y="2502125"/>
                </a:lnTo>
                <a:lnTo>
                  <a:pt x="0" y="1080290"/>
                </a:lnTo>
                <a:lnTo>
                  <a:pt x="111179" y="798118"/>
                </a:lnTo>
                <a:cubicBezTo>
                  <a:pt x="255977" y="497614"/>
                  <a:pt x="464428" y="233554"/>
                  <a:pt x="719040" y="23429"/>
                </a:cubicBezTo>
                <a:close/>
                <a:moveTo>
                  <a:pt x="0" y="0"/>
                </a:moveTo>
                <a:lnTo>
                  <a:pt x="445867" y="0"/>
                </a:lnTo>
                <a:lnTo>
                  <a:pt x="372294" y="71839"/>
                </a:lnTo>
                <a:cubicBezTo>
                  <a:pt x="248492" y="201690"/>
                  <a:pt x="138566" y="344887"/>
                  <a:pt x="44893" y="499052"/>
                </a:cubicBezTo>
                <a:lnTo>
                  <a:pt x="0" y="58674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="0" i="0">
                <a:latin typeface="Calibri" panose="020F0502020204030204" pitchFamily="34" charset="0"/>
              </a:defRPr>
            </a:lvl1pPr>
          </a:lstStyle>
          <a:p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 (Klick auf die graue Fläche)</a:t>
            </a:r>
            <a:br>
              <a:rPr lang="de-DE" dirty="0"/>
            </a:br>
            <a:r>
              <a:rPr lang="de-DE" dirty="0"/>
              <a:t>und ein Bild aus den </a:t>
            </a:r>
            <a:r>
              <a:rPr lang="de-DE" dirty="0" err="1"/>
              <a:t>QuickSlide</a:t>
            </a:r>
            <a:r>
              <a:rPr lang="de-DE" dirty="0"/>
              <a:t>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sp>
        <p:nvSpPr>
          <p:cNvPr id="20" name="Inhaltsplatzhalter 8">
            <a:extLst>
              <a:ext uri="{FF2B5EF4-FFF2-40B4-BE49-F238E27FC236}">
                <a16:creationId xmlns:a16="http://schemas.microsoft.com/office/drawing/2014/main" id="{B40D2938-A291-4B2D-88F7-7B2F29289AB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96000" y="2351088"/>
            <a:ext cx="5256213" cy="39576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grpSp>
        <p:nvGrpSpPr>
          <p:cNvPr id="22" name="Group 698">
            <a:extLst>
              <a:ext uri="{FF2B5EF4-FFF2-40B4-BE49-F238E27FC236}">
                <a16:creationId xmlns:a16="http://schemas.microsoft.com/office/drawing/2014/main" id="{06B0DC94-65FD-490C-8564-D9C1CBD974F0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10468800" y="406800"/>
            <a:ext cx="1386000" cy="435600"/>
            <a:chOff x="561" y="2269"/>
            <a:chExt cx="4636" cy="1455"/>
          </a:xfrm>
        </p:grpSpPr>
        <p:sp>
          <p:nvSpPr>
            <p:cNvPr id="23" name="AutoShape 697">
              <a:extLst>
                <a:ext uri="{FF2B5EF4-FFF2-40B4-BE49-F238E27FC236}">
                  <a16:creationId xmlns:a16="http://schemas.microsoft.com/office/drawing/2014/main" id="{22E2ED23-5511-49B2-844A-AA3086F9247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black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4" name="Oval 699">
              <a:extLst>
                <a:ext uri="{FF2B5EF4-FFF2-40B4-BE49-F238E27FC236}">
                  <a16:creationId xmlns:a16="http://schemas.microsoft.com/office/drawing/2014/main" id="{8E67B584-8169-4308-9379-B81E83D13362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561" y="2905"/>
              <a:ext cx="483" cy="484"/>
            </a:xfrm>
            <a:prstGeom prst="ellipse">
              <a:avLst/>
            </a:prstGeom>
            <a:solidFill>
              <a:srgbClr val="A01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5" name="Freeform 700">
              <a:extLst>
                <a:ext uri="{FF2B5EF4-FFF2-40B4-BE49-F238E27FC236}">
                  <a16:creationId xmlns:a16="http://schemas.microsoft.com/office/drawing/2014/main" id="{536A7AC9-53EA-4373-AEA5-9EA8AC19FE57}"/>
                </a:ext>
              </a:extLst>
            </p:cNvPr>
            <p:cNvSpPr>
              <a:spLocks/>
            </p:cNvSpPr>
            <p:nvPr/>
          </p:nvSpPr>
          <p:spPr bwMode="black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6" name="Freeform 701">
              <a:extLst>
                <a:ext uri="{FF2B5EF4-FFF2-40B4-BE49-F238E27FC236}">
                  <a16:creationId xmlns:a16="http://schemas.microsoft.com/office/drawing/2014/main" id="{ADF7C0D9-725A-4C2F-800D-759FE23C9CC6}"/>
                </a:ext>
              </a:extLst>
            </p:cNvPr>
            <p:cNvSpPr>
              <a:spLocks/>
            </p:cNvSpPr>
            <p:nvPr/>
          </p:nvSpPr>
          <p:spPr bwMode="black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7" name="Freeform 702">
              <a:extLst>
                <a:ext uri="{FF2B5EF4-FFF2-40B4-BE49-F238E27FC236}">
                  <a16:creationId xmlns:a16="http://schemas.microsoft.com/office/drawing/2014/main" id="{80D761F8-703D-47CF-A4B7-255600A6E7C0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266135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rechts unten, Tex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ihandform 14">
            <a:extLst>
              <a:ext uri="{FF2B5EF4-FFF2-40B4-BE49-F238E27FC236}">
                <a16:creationId xmlns:a16="http://schemas.microsoft.com/office/drawing/2014/main" id="{FC0FE4D2-EB84-4B4C-BEEC-385A5095A1FA}"/>
              </a:ext>
            </a:extLst>
          </p:cNvPr>
          <p:cNvSpPr/>
          <p:nvPr/>
        </p:nvSpPr>
        <p:spPr>
          <a:xfrm rot="7258433">
            <a:off x="11137342" y="936656"/>
            <a:ext cx="699567" cy="1798402"/>
          </a:xfrm>
          <a:custGeom>
            <a:avLst/>
            <a:gdLst>
              <a:gd name="connsiteX0" fmla="*/ 238589 w 699567"/>
              <a:gd name="connsiteY0" fmla="*/ 1798402 h 1798402"/>
              <a:gd name="connsiteX1" fmla="*/ 61893 w 699567"/>
              <a:gd name="connsiteY1" fmla="*/ 1504027 h 1798402"/>
              <a:gd name="connsiteX2" fmla="*/ 34859 w 699567"/>
              <a:gd name="connsiteY2" fmla="*/ 1358765 h 1798402"/>
              <a:gd name="connsiteX3" fmla="*/ 0 w 699567"/>
              <a:gd name="connsiteY3" fmla="*/ 884680 h 1798402"/>
              <a:gd name="connsiteX4" fmla="*/ 77469 w 699567"/>
              <a:gd name="connsiteY4" fmla="*/ 181641 h 1798402"/>
              <a:gd name="connsiteX5" fmla="*/ 80394 w 699567"/>
              <a:gd name="connsiteY5" fmla="*/ 170516 h 1798402"/>
              <a:gd name="connsiteX6" fmla="*/ 364475 w 699567"/>
              <a:gd name="connsiteY6" fmla="*/ 0 h 1798402"/>
              <a:gd name="connsiteX7" fmla="*/ 699567 w 699567"/>
              <a:gd name="connsiteY7" fmla="*/ 86202 h 1798402"/>
              <a:gd name="connsiteX8" fmla="*/ 682543 w 699567"/>
              <a:gd name="connsiteY8" fmla="*/ 134065 h 1798402"/>
              <a:gd name="connsiteX9" fmla="*/ 572257 w 699567"/>
              <a:gd name="connsiteY9" fmla="*/ 884680 h 1798402"/>
              <a:gd name="connsiteX10" fmla="*/ 682543 w 699567"/>
              <a:gd name="connsiteY10" fmla="*/ 1635297 h 1798402"/>
              <a:gd name="connsiteX11" fmla="*/ 698478 w 699567"/>
              <a:gd name="connsiteY11" fmla="*/ 1680098 h 1798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99567" h="1798402">
                <a:moveTo>
                  <a:pt x="238589" y="1798402"/>
                </a:moveTo>
                <a:lnTo>
                  <a:pt x="61893" y="1504027"/>
                </a:lnTo>
                <a:lnTo>
                  <a:pt x="34859" y="1358765"/>
                </a:lnTo>
                <a:cubicBezTo>
                  <a:pt x="11905" y="1204184"/>
                  <a:pt x="0" y="1045863"/>
                  <a:pt x="0" y="884680"/>
                </a:cubicBezTo>
                <a:cubicBezTo>
                  <a:pt x="0" y="642907"/>
                  <a:pt x="26786" y="407570"/>
                  <a:pt x="77469" y="181641"/>
                </a:cubicBezTo>
                <a:lnTo>
                  <a:pt x="80394" y="170516"/>
                </a:lnTo>
                <a:lnTo>
                  <a:pt x="364475" y="0"/>
                </a:lnTo>
                <a:lnTo>
                  <a:pt x="699567" y="86202"/>
                </a:lnTo>
                <a:lnTo>
                  <a:pt x="682543" y="134065"/>
                </a:lnTo>
                <a:cubicBezTo>
                  <a:pt x="610869" y="371184"/>
                  <a:pt x="572257" y="623291"/>
                  <a:pt x="572257" y="884680"/>
                </a:cubicBezTo>
                <a:cubicBezTo>
                  <a:pt x="572257" y="1146069"/>
                  <a:pt x="610869" y="1398177"/>
                  <a:pt x="682543" y="1635297"/>
                </a:cubicBezTo>
                <a:lnTo>
                  <a:pt x="698478" y="1680098"/>
                </a:lnTo>
                <a:close/>
              </a:path>
            </a:pathLst>
          </a:custGeom>
          <a:solidFill>
            <a:srgbClr val="D9D9D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7" name="Freihandform 15">
            <a:extLst>
              <a:ext uri="{FF2B5EF4-FFF2-40B4-BE49-F238E27FC236}">
                <a16:creationId xmlns:a16="http://schemas.microsoft.com/office/drawing/2014/main" id="{C69FF0FE-0706-488B-8E5E-6A3585FCE16B}"/>
              </a:ext>
            </a:extLst>
          </p:cNvPr>
          <p:cNvSpPr/>
          <p:nvPr/>
        </p:nvSpPr>
        <p:spPr>
          <a:xfrm rot="12686101">
            <a:off x="5983275" y="4648255"/>
            <a:ext cx="1434424" cy="1553513"/>
          </a:xfrm>
          <a:custGeom>
            <a:avLst/>
            <a:gdLst>
              <a:gd name="connsiteX0" fmla="*/ 269442 w 899152"/>
              <a:gd name="connsiteY0" fmla="*/ 0 h 973801"/>
              <a:gd name="connsiteX1" fmla="*/ 288267 w 899152"/>
              <a:gd name="connsiteY1" fmla="*/ 14077 h 973801"/>
              <a:gd name="connsiteX2" fmla="*/ 843434 w 899152"/>
              <a:gd name="connsiteY2" fmla="*/ 687432 h 973801"/>
              <a:gd name="connsiteX3" fmla="*/ 899152 w 899152"/>
              <a:gd name="connsiteY3" fmla="*/ 803094 h 973801"/>
              <a:gd name="connsiteX4" fmla="*/ 502580 w 899152"/>
              <a:gd name="connsiteY4" fmla="*/ 973801 h 973801"/>
              <a:gd name="connsiteX5" fmla="*/ 463772 w 899152"/>
              <a:gd name="connsiteY5" fmla="*/ 893242 h 973801"/>
              <a:gd name="connsiteX6" fmla="*/ 13618 w 899152"/>
              <a:gd name="connsiteY6" fmla="*/ 347255 h 973801"/>
              <a:gd name="connsiteX7" fmla="*/ 0 w 899152"/>
              <a:gd name="connsiteY7" fmla="*/ 337072 h 97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9152" h="973801">
                <a:moveTo>
                  <a:pt x="269442" y="0"/>
                </a:moveTo>
                <a:lnTo>
                  <a:pt x="288267" y="14077"/>
                </a:lnTo>
                <a:cubicBezTo>
                  <a:pt x="513739" y="200152"/>
                  <a:pt x="702874" y="428684"/>
                  <a:pt x="843434" y="687432"/>
                </a:cubicBezTo>
                <a:lnTo>
                  <a:pt x="899152" y="803094"/>
                </a:lnTo>
                <a:lnTo>
                  <a:pt x="502580" y="973801"/>
                </a:lnTo>
                <a:lnTo>
                  <a:pt x="463772" y="893242"/>
                </a:lnTo>
                <a:cubicBezTo>
                  <a:pt x="349800" y="683437"/>
                  <a:pt x="196440" y="498134"/>
                  <a:pt x="13618" y="347255"/>
                </a:cubicBezTo>
                <a:lnTo>
                  <a:pt x="0" y="337072"/>
                </a:lnTo>
                <a:close/>
              </a:path>
            </a:pathLst>
          </a:custGeom>
          <a:solidFill>
            <a:srgbClr val="D9D9D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8" name="Freihandform 16">
            <a:extLst>
              <a:ext uri="{FF2B5EF4-FFF2-40B4-BE49-F238E27FC236}">
                <a16:creationId xmlns:a16="http://schemas.microsoft.com/office/drawing/2014/main" id="{A8742BBA-0CBF-48D8-9329-71399B78C292}"/>
              </a:ext>
            </a:extLst>
          </p:cNvPr>
          <p:cNvSpPr/>
          <p:nvPr/>
        </p:nvSpPr>
        <p:spPr>
          <a:xfrm rot="4789192">
            <a:off x="11236855" y="5959042"/>
            <a:ext cx="668081" cy="723546"/>
          </a:xfrm>
          <a:custGeom>
            <a:avLst/>
            <a:gdLst>
              <a:gd name="connsiteX0" fmla="*/ 269442 w 899152"/>
              <a:gd name="connsiteY0" fmla="*/ 0 h 973801"/>
              <a:gd name="connsiteX1" fmla="*/ 288267 w 899152"/>
              <a:gd name="connsiteY1" fmla="*/ 14077 h 973801"/>
              <a:gd name="connsiteX2" fmla="*/ 843434 w 899152"/>
              <a:gd name="connsiteY2" fmla="*/ 687432 h 973801"/>
              <a:gd name="connsiteX3" fmla="*/ 899152 w 899152"/>
              <a:gd name="connsiteY3" fmla="*/ 803094 h 973801"/>
              <a:gd name="connsiteX4" fmla="*/ 502580 w 899152"/>
              <a:gd name="connsiteY4" fmla="*/ 973801 h 973801"/>
              <a:gd name="connsiteX5" fmla="*/ 463772 w 899152"/>
              <a:gd name="connsiteY5" fmla="*/ 893242 h 973801"/>
              <a:gd name="connsiteX6" fmla="*/ 13618 w 899152"/>
              <a:gd name="connsiteY6" fmla="*/ 347255 h 973801"/>
              <a:gd name="connsiteX7" fmla="*/ 0 w 899152"/>
              <a:gd name="connsiteY7" fmla="*/ 337072 h 97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9152" h="973801">
                <a:moveTo>
                  <a:pt x="269442" y="0"/>
                </a:moveTo>
                <a:lnTo>
                  <a:pt x="288267" y="14077"/>
                </a:lnTo>
                <a:cubicBezTo>
                  <a:pt x="513739" y="200152"/>
                  <a:pt x="702874" y="428684"/>
                  <a:pt x="843434" y="687432"/>
                </a:cubicBezTo>
                <a:lnTo>
                  <a:pt x="899152" y="803094"/>
                </a:lnTo>
                <a:lnTo>
                  <a:pt x="502580" y="973801"/>
                </a:lnTo>
                <a:lnTo>
                  <a:pt x="463772" y="893242"/>
                </a:lnTo>
                <a:cubicBezTo>
                  <a:pt x="349800" y="683437"/>
                  <a:pt x="196440" y="498134"/>
                  <a:pt x="13618" y="347255"/>
                </a:cubicBezTo>
                <a:lnTo>
                  <a:pt x="0" y="337072"/>
                </a:lnTo>
                <a:close/>
              </a:path>
            </a:pathLst>
          </a:custGeom>
          <a:solidFill>
            <a:srgbClr val="D9D9D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9" name="Freihandform 17">
            <a:extLst>
              <a:ext uri="{FF2B5EF4-FFF2-40B4-BE49-F238E27FC236}">
                <a16:creationId xmlns:a16="http://schemas.microsoft.com/office/drawing/2014/main" id="{E533DC01-B03A-4726-A91A-585D55216EC6}"/>
              </a:ext>
            </a:extLst>
          </p:cNvPr>
          <p:cNvSpPr/>
          <p:nvPr/>
        </p:nvSpPr>
        <p:spPr>
          <a:xfrm rot="14209015">
            <a:off x="5880001" y="3635268"/>
            <a:ext cx="408496" cy="442410"/>
          </a:xfrm>
          <a:custGeom>
            <a:avLst/>
            <a:gdLst>
              <a:gd name="connsiteX0" fmla="*/ 269442 w 899152"/>
              <a:gd name="connsiteY0" fmla="*/ 0 h 973801"/>
              <a:gd name="connsiteX1" fmla="*/ 288267 w 899152"/>
              <a:gd name="connsiteY1" fmla="*/ 14077 h 973801"/>
              <a:gd name="connsiteX2" fmla="*/ 843434 w 899152"/>
              <a:gd name="connsiteY2" fmla="*/ 687432 h 973801"/>
              <a:gd name="connsiteX3" fmla="*/ 899152 w 899152"/>
              <a:gd name="connsiteY3" fmla="*/ 803094 h 973801"/>
              <a:gd name="connsiteX4" fmla="*/ 502580 w 899152"/>
              <a:gd name="connsiteY4" fmla="*/ 973801 h 973801"/>
              <a:gd name="connsiteX5" fmla="*/ 463772 w 899152"/>
              <a:gd name="connsiteY5" fmla="*/ 893242 h 973801"/>
              <a:gd name="connsiteX6" fmla="*/ 13618 w 899152"/>
              <a:gd name="connsiteY6" fmla="*/ 347255 h 973801"/>
              <a:gd name="connsiteX7" fmla="*/ 0 w 899152"/>
              <a:gd name="connsiteY7" fmla="*/ 337072 h 97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9152" h="973801">
                <a:moveTo>
                  <a:pt x="269442" y="0"/>
                </a:moveTo>
                <a:lnTo>
                  <a:pt x="288267" y="14077"/>
                </a:lnTo>
                <a:cubicBezTo>
                  <a:pt x="513739" y="200152"/>
                  <a:pt x="702874" y="428684"/>
                  <a:pt x="843434" y="687432"/>
                </a:cubicBezTo>
                <a:lnTo>
                  <a:pt x="899152" y="803094"/>
                </a:lnTo>
                <a:lnTo>
                  <a:pt x="502580" y="973801"/>
                </a:lnTo>
                <a:lnTo>
                  <a:pt x="463772" y="893242"/>
                </a:lnTo>
                <a:cubicBezTo>
                  <a:pt x="349800" y="683437"/>
                  <a:pt x="196440" y="498134"/>
                  <a:pt x="13618" y="347255"/>
                </a:cubicBezTo>
                <a:lnTo>
                  <a:pt x="0" y="337072"/>
                </a:lnTo>
                <a:close/>
              </a:path>
            </a:pathLst>
          </a:custGeom>
          <a:solidFill>
            <a:srgbClr val="D9D9D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10" name="Bildplatzhalter 14">
            <a:extLst>
              <a:ext uri="{FF2B5EF4-FFF2-40B4-BE49-F238E27FC236}">
                <a16:creationId xmlns:a16="http://schemas.microsoft.com/office/drawing/2014/main" id="{C16F9960-49A2-4A4C-B641-74BC85D94B3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6879349" y="1889812"/>
            <a:ext cx="5312651" cy="4968188"/>
          </a:xfrm>
          <a:custGeom>
            <a:avLst/>
            <a:gdLst>
              <a:gd name="connsiteX0" fmla="*/ 582111 w 5312651"/>
              <a:gd name="connsiteY0" fmla="*/ 3841915 h 4968188"/>
              <a:gd name="connsiteX1" fmla="*/ 648593 w 5312651"/>
              <a:gd name="connsiteY1" fmla="*/ 4023553 h 4968188"/>
              <a:gd name="connsiteX2" fmla="*/ 1262800 w 5312651"/>
              <a:gd name="connsiteY2" fmla="*/ 4889167 h 4968188"/>
              <a:gd name="connsiteX3" fmla="*/ 1356258 w 5312651"/>
              <a:gd name="connsiteY3" fmla="*/ 4968188 h 4968188"/>
              <a:gd name="connsiteX4" fmla="*/ 523338 w 5312651"/>
              <a:gd name="connsiteY4" fmla="*/ 4968188 h 4968188"/>
              <a:gd name="connsiteX5" fmla="*/ 422762 w 5312651"/>
              <a:gd name="connsiteY5" fmla="*/ 4837000 h 4968188"/>
              <a:gd name="connsiteX6" fmla="*/ 98303 w 5312651"/>
              <a:gd name="connsiteY6" fmla="*/ 4256021 h 4968188"/>
              <a:gd name="connsiteX7" fmla="*/ 0 w 5312651"/>
              <a:gd name="connsiteY7" fmla="*/ 3987442 h 4968188"/>
              <a:gd name="connsiteX8" fmla="*/ 5312651 w 5312651"/>
              <a:gd name="connsiteY8" fmla="*/ 3656541 h 4968188"/>
              <a:gd name="connsiteX9" fmla="*/ 5312651 w 5312651"/>
              <a:gd name="connsiteY9" fmla="*/ 4968188 h 4968188"/>
              <a:gd name="connsiteX10" fmla="*/ 4487903 w 5312651"/>
              <a:gd name="connsiteY10" fmla="*/ 4968188 h 4968188"/>
              <a:gd name="connsiteX11" fmla="*/ 4489913 w 5312651"/>
              <a:gd name="connsiteY11" fmla="*/ 4966685 h 4968188"/>
              <a:gd name="connsiteX12" fmla="*/ 5276546 w 5312651"/>
              <a:gd name="connsiteY12" fmla="*/ 3796959 h 4968188"/>
              <a:gd name="connsiteX13" fmla="*/ 5312651 w 5312651"/>
              <a:gd name="connsiteY13" fmla="*/ 1921770 h 4968188"/>
              <a:gd name="connsiteX14" fmla="*/ 5312651 w 5312651"/>
              <a:gd name="connsiteY14" fmla="*/ 2470557 h 4968188"/>
              <a:gd name="connsiteX15" fmla="*/ 5276546 w 5312651"/>
              <a:gd name="connsiteY15" fmla="*/ 2330138 h 4968188"/>
              <a:gd name="connsiteX16" fmla="*/ 5193611 w 5312651"/>
              <a:gd name="connsiteY16" fmla="*/ 2103543 h 4968188"/>
              <a:gd name="connsiteX17" fmla="*/ 5141529 w 5312651"/>
              <a:gd name="connsiteY17" fmla="*/ 1995431 h 4968188"/>
              <a:gd name="connsiteX18" fmla="*/ 2921101 w 5312651"/>
              <a:gd name="connsiteY18" fmla="*/ 1293983 h 4968188"/>
              <a:gd name="connsiteX19" fmla="*/ 4690668 w 5312651"/>
              <a:gd name="connsiteY19" fmla="*/ 3063550 h 4968188"/>
              <a:gd name="connsiteX20" fmla="*/ 2921101 w 5312651"/>
              <a:gd name="connsiteY20" fmla="*/ 4833116 h 4968188"/>
              <a:gd name="connsiteX21" fmla="*/ 1151535 w 5312651"/>
              <a:gd name="connsiteY21" fmla="*/ 3063550 h 4968188"/>
              <a:gd name="connsiteX22" fmla="*/ 2921101 w 5312651"/>
              <a:gd name="connsiteY22" fmla="*/ 1293983 h 4968188"/>
              <a:gd name="connsiteX23" fmla="*/ 2200136 w 5312651"/>
              <a:gd name="connsiteY23" fmla="*/ 915340 h 4968188"/>
              <a:gd name="connsiteX24" fmla="*/ 2323531 w 5312651"/>
              <a:gd name="connsiteY24" fmla="*/ 1293760 h 4968188"/>
              <a:gd name="connsiteX25" fmla="*/ 2193564 w 5312651"/>
              <a:gd name="connsiteY25" fmla="*/ 1341329 h 4968188"/>
              <a:gd name="connsiteX26" fmla="*/ 1051998 w 5312651"/>
              <a:gd name="connsiteY26" fmla="*/ 3063550 h 4968188"/>
              <a:gd name="connsiteX27" fmla="*/ 2921101 w 5312651"/>
              <a:gd name="connsiteY27" fmla="*/ 4932654 h 4968188"/>
              <a:gd name="connsiteX28" fmla="*/ 3476917 w 5312651"/>
              <a:gd name="connsiteY28" fmla="*/ 4848622 h 4968188"/>
              <a:gd name="connsiteX29" fmla="*/ 3645349 w 5312651"/>
              <a:gd name="connsiteY29" fmla="*/ 4786975 h 4968188"/>
              <a:gd name="connsiteX30" fmla="*/ 3728087 w 5312651"/>
              <a:gd name="connsiteY30" fmla="*/ 4968188 h 4968188"/>
              <a:gd name="connsiteX31" fmla="*/ 1693948 w 5312651"/>
              <a:gd name="connsiteY31" fmla="*/ 4968188 h 4968188"/>
              <a:gd name="connsiteX32" fmla="*/ 1653460 w 5312651"/>
              <a:gd name="connsiteY32" fmla="*/ 4943591 h 4968188"/>
              <a:gd name="connsiteX33" fmla="*/ 653850 w 5312651"/>
              <a:gd name="connsiteY33" fmla="*/ 3063550 h 4968188"/>
              <a:gd name="connsiteX34" fmla="*/ 2038586 w 5312651"/>
              <a:gd name="connsiteY34" fmla="*/ 974471 h 4968188"/>
              <a:gd name="connsiteX35" fmla="*/ 3350105 w 5312651"/>
              <a:gd name="connsiteY35" fmla="*/ 838097 h 4968188"/>
              <a:gd name="connsiteX36" fmla="*/ 3378032 w 5312651"/>
              <a:gd name="connsiteY36" fmla="*/ 842360 h 4968188"/>
              <a:gd name="connsiteX37" fmla="*/ 5188355 w 5312651"/>
              <a:gd name="connsiteY37" fmla="*/ 3063550 h 4968188"/>
              <a:gd name="connsiteX38" fmla="*/ 4801144 w 5312651"/>
              <a:gd name="connsiteY38" fmla="*/ 4331192 h 4968188"/>
              <a:gd name="connsiteX39" fmla="*/ 4765077 w 5312651"/>
              <a:gd name="connsiteY39" fmla="*/ 4379423 h 4968188"/>
              <a:gd name="connsiteX40" fmla="*/ 4449056 w 5312651"/>
              <a:gd name="connsiteY40" fmla="*/ 4137919 h 4968188"/>
              <a:gd name="connsiteX41" fmla="*/ 4470993 w 5312651"/>
              <a:gd name="connsiteY41" fmla="*/ 4108585 h 4968188"/>
              <a:gd name="connsiteX42" fmla="*/ 4790206 w 5312651"/>
              <a:gd name="connsiteY42" fmla="*/ 3063550 h 4968188"/>
              <a:gd name="connsiteX43" fmla="*/ 3297793 w 5312651"/>
              <a:gd name="connsiteY43" fmla="*/ 1232419 h 4968188"/>
              <a:gd name="connsiteX44" fmla="*/ 3280943 w 5312651"/>
              <a:gd name="connsiteY44" fmla="*/ 1229848 h 4968188"/>
              <a:gd name="connsiteX45" fmla="*/ 2921101 w 5312651"/>
              <a:gd name="connsiteY45" fmla="*/ 0 h 4968188"/>
              <a:gd name="connsiteX46" fmla="*/ 4633962 w 5312651"/>
              <a:gd name="connsiteY46" fmla="*/ 523207 h 4968188"/>
              <a:gd name="connsiteX47" fmla="*/ 4843473 w 5312651"/>
              <a:gd name="connsiteY47" fmla="*/ 679877 h 4968188"/>
              <a:gd name="connsiteX48" fmla="*/ 4470785 w 5312651"/>
              <a:gd name="connsiteY48" fmla="*/ 1146109 h 4968188"/>
              <a:gd name="connsiteX49" fmla="*/ 4300046 w 5312651"/>
              <a:gd name="connsiteY49" fmla="*/ 1018433 h 4968188"/>
              <a:gd name="connsiteX50" fmla="*/ 2921101 w 5312651"/>
              <a:gd name="connsiteY50" fmla="*/ 597223 h 4968188"/>
              <a:gd name="connsiteX51" fmla="*/ 648593 w 5312651"/>
              <a:gd name="connsiteY51" fmla="*/ 2103543 h 4968188"/>
              <a:gd name="connsiteX52" fmla="*/ 582110 w 5312651"/>
              <a:gd name="connsiteY52" fmla="*/ 2285184 h 4968188"/>
              <a:gd name="connsiteX53" fmla="*/ 0 w 5312651"/>
              <a:gd name="connsiteY53" fmla="*/ 2139658 h 4968188"/>
              <a:gd name="connsiteX54" fmla="*/ 98303 w 5312651"/>
              <a:gd name="connsiteY54" fmla="*/ 1871079 h 4968188"/>
              <a:gd name="connsiteX55" fmla="*/ 2921101 w 5312651"/>
              <a:gd name="connsiteY55" fmla="*/ 0 h 496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5312651" h="4968188">
                <a:moveTo>
                  <a:pt x="582111" y="3841915"/>
                </a:moveTo>
                <a:lnTo>
                  <a:pt x="648593" y="4023553"/>
                </a:lnTo>
                <a:cubicBezTo>
                  <a:pt x="788996" y="4355504"/>
                  <a:pt x="1000007" y="4650318"/>
                  <a:pt x="1262800" y="4889167"/>
                </a:cubicBezTo>
                <a:lnTo>
                  <a:pt x="1356258" y="4968188"/>
                </a:lnTo>
                <a:lnTo>
                  <a:pt x="523338" y="4968188"/>
                </a:lnTo>
                <a:lnTo>
                  <a:pt x="422762" y="4837000"/>
                </a:lnTo>
                <a:cubicBezTo>
                  <a:pt x="294631" y="4656822"/>
                  <a:pt x="185504" y="4462187"/>
                  <a:pt x="98303" y="4256021"/>
                </a:cubicBezTo>
                <a:lnTo>
                  <a:pt x="0" y="3987442"/>
                </a:lnTo>
                <a:close/>
                <a:moveTo>
                  <a:pt x="5312651" y="3656541"/>
                </a:moveTo>
                <a:lnTo>
                  <a:pt x="5312651" y="4968188"/>
                </a:lnTo>
                <a:lnTo>
                  <a:pt x="4487903" y="4968188"/>
                </a:lnTo>
                <a:lnTo>
                  <a:pt x="4489913" y="4966685"/>
                </a:lnTo>
                <a:cubicBezTo>
                  <a:pt x="4855336" y="4665112"/>
                  <a:pt x="5132423" y="4260327"/>
                  <a:pt x="5276546" y="3796959"/>
                </a:cubicBezTo>
                <a:close/>
                <a:moveTo>
                  <a:pt x="5312651" y="1921770"/>
                </a:moveTo>
                <a:lnTo>
                  <a:pt x="5312651" y="2470557"/>
                </a:lnTo>
                <a:lnTo>
                  <a:pt x="5276546" y="2330138"/>
                </a:lnTo>
                <a:cubicBezTo>
                  <a:pt x="5252525" y="2252910"/>
                  <a:pt x="5224812" y="2177310"/>
                  <a:pt x="5193611" y="2103543"/>
                </a:cubicBezTo>
                <a:lnTo>
                  <a:pt x="5141529" y="1995431"/>
                </a:lnTo>
                <a:close/>
                <a:moveTo>
                  <a:pt x="2921101" y="1293983"/>
                </a:moveTo>
                <a:cubicBezTo>
                  <a:pt x="3898407" y="1293983"/>
                  <a:pt x="4690668" y="2086244"/>
                  <a:pt x="4690668" y="3063550"/>
                </a:cubicBezTo>
                <a:cubicBezTo>
                  <a:pt x="4690668" y="4040855"/>
                  <a:pt x="3898407" y="4833116"/>
                  <a:pt x="2921101" y="4833116"/>
                </a:cubicBezTo>
                <a:cubicBezTo>
                  <a:pt x="1943798" y="4833116"/>
                  <a:pt x="1151535" y="4040855"/>
                  <a:pt x="1151535" y="3063550"/>
                </a:cubicBezTo>
                <a:cubicBezTo>
                  <a:pt x="1151535" y="2086244"/>
                  <a:pt x="1943798" y="1293983"/>
                  <a:pt x="2921101" y="1293983"/>
                </a:cubicBezTo>
                <a:close/>
                <a:moveTo>
                  <a:pt x="2200136" y="915340"/>
                </a:moveTo>
                <a:lnTo>
                  <a:pt x="2323531" y="1293760"/>
                </a:lnTo>
                <a:lnTo>
                  <a:pt x="2193564" y="1341329"/>
                </a:lnTo>
                <a:cubicBezTo>
                  <a:pt x="1522713" y="1625076"/>
                  <a:pt x="1051998" y="2289341"/>
                  <a:pt x="1051998" y="3063550"/>
                </a:cubicBezTo>
                <a:cubicBezTo>
                  <a:pt x="1051998" y="4095827"/>
                  <a:pt x="1888825" y="4932654"/>
                  <a:pt x="2921101" y="4932654"/>
                </a:cubicBezTo>
                <a:cubicBezTo>
                  <a:pt x="3114655" y="4932654"/>
                  <a:pt x="3301335" y="4903235"/>
                  <a:pt x="3476917" y="4848622"/>
                </a:cubicBezTo>
                <a:lnTo>
                  <a:pt x="3645349" y="4786975"/>
                </a:lnTo>
                <a:lnTo>
                  <a:pt x="3728087" y="4968188"/>
                </a:lnTo>
                <a:lnTo>
                  <a:pt x="1693948" y="4968188"/>
                </a:lnTo>
                <a:lnTo>
                  <a:pt x="1653460" y="4943591"/>
                </a:lnTo>
                <a:cubicBezTo>
                  <a:pt x="1050368" y="4536150"/>
                  <a:pt x="653850" y="3846155"/>
                  <a:pt x="653850" y="3063550"/>
                </a:cubicBezTo>
                <a:cubicBezTo>
                  <a:pt x="653850" y="2124424"/>
                  <a:pt x="1224835" y="1318657"/>
                  <a:pt x="2038586" y="974471"/>
                </a:cubicBezTo>
                <a:close/>
                <a:moveTo>
                  <a:pt x="3350105" y="838097"/>
                </a:moveTo>
                <a:lnTo>
                  <a:pt x="3378032" y="842360"/>
                </a:lnTo>
                <a:cubicBezTo>
                  <a:pt x="4411181" y="1053774"/>
                  <a:pt x="5188355" y="1967902"/>
                  <a:pt x="5188355" y="3063550"/>
                </a:cubicBezTo>
                <a:cubicBezTo>
                  <a:pt x="5188355" y="3533114"/>
                  <a:pt x="5045609" y="3969336"/>
                  <a:pt x="4801144" y="4331192"/>
                </a:cubicBezTo>
                <a:lnTo>
                  <a:pt x="4765077" y="4379423"/>
                </a:lnTo>
                <a:lnTo>
                  <a:pt x="4449056" y="4137919"/>
                </a:lnTo>
                <a:lnTo>
                  <a:pt x="4470993" y="4108585"/>
                </a:lnTo>
                <a:cubicBezTo>
                  <a:pt x="4672529" y="3810273"/>
                  <a:pt x="4790206" y="3450655"/>
                  <a:pt x="4790206" y="3063550"/>
                </a:cubicBezTo>
                <a:cubicBezTo>
                  <a:pt x="4790206" y="2160308"/>
                  <a:pt x="4149510" y="1406705"/>
                  <a:pt x="3297793" y="1232419"/>
                </a:cubicBezTo>
                <a:lnTo>
                  <a:pt x="3280943" y="1229848"/>
                </a:lnTo>
                <a:close/>
                <a:moveTo>
                  <a:pt x="2921101" y="0"/>
                </a:moveTo>
                <a:cubicBezTo>
                  <a:pt x="3555585" y="0"/>
                  <a:pt x="4145017" y="192881"/>
                  <a:pt x="4633962" y="523207"/>
                </a:cubicBezTo>
                <a:lnTo>
                  <a:pt x="4843473" y="679877"/>
                </a:lnTo>
                <a:lnTo>
                  <a:pt x="4470785" y="1146109"/>
                </a:lnTo>
                <a:lnTo>
                  <a:pt x="4300046" y="1018433"/>
                </a:lnTo>
                <a:cubicBezTo>
                  <a:pt x="3906419" y="752502"/>
                  <a:pt x="3431893" y="597223"/>
                  <a:pt x="2921101" y="597223"/>
                </a:cubicBezTo>
                <a:cubicBezTo>
                  <a:pt x="1899516" y="597223"/>
                  <a:pt x="1023000" y="1218342"/>
                  <a:pt x="648593" y="2103543"/>
                </a:cubicBezTo>
                <a:lnTo>
                  <a:pt x="582110" y="2285184"/>
                </a:lnTo>
                <a:lnTo>
                  <a:pt x="0" y="2139658"/>
                </a:lnTo>
                <a:lnTo>
                  <a:pt x="98303" y="1871079"/>
                </a:lnTo>
                <a:cubicBezTo>
                  <a:pt x="563374" y="771525"/>
                  <a:pt x="1652140" y="0"/>
                  <a:pt x="292110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="0" i="0">
                <a:latin typeface="Calibri" panose="020F0502020204030204" pitchFamily="34" charset="0"/>
              </a:defRPr>
            </a:lvl1pPr>
          </a:lstStyle>
          <a:p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 (Klick auf die graue Fläche)</a:t>
            </a:r>
            <a:br>
              <a:rPr lang="de-DE" dirty="0"/>
            </a:br>
            <a:r>
              <a:rPr lang="de-DE" dirty="0"/>
              <a:t>und ein Bild aus den </a:t>
            </a:r>
            <a:r>
              <a:rPr lang="de-DE" dirty="0" err="1"/>
              <a:t>QuickSlide</a:t>
            </a:r>
            <a:r>
              <a:rPr lang="de-DE" dirty="0"/>
              <a:t>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sp>
        <p:nvSpPr>
          <p:cNvPr id="11" name="Freihandform 19">
            <a:extLst>
              <a:ext uri="{FF2B5EF4-FFF2-40B4-BE49-F238E27FC236}">
                <a16:creationId xmlns:a16="http://schemas.microsoft.com/office/drawing/2014/main" id="{49DF8548-ED5C-4FEA-800D-394A50FD5796}"/>
              </a:ext>
            </a:extLst>
          </p:cNvPr>
          <p:cNvSpPr/>
          <p:nvPr/>
        </p:nvSpPr>
        <p:spPr>
          <a:xfrm rot="3265384">
            <a:off x="7377793" y="783377"/>
            <a:ext cx="612188" cy="1980281"/>
          </a:xfrm>
          <a:custGeom>
            <a:avLst/>
            <a:gdLst>
              <a:gd name="connsiteX0" fmla="*/ 18957 w 612188"/>
              <a:gd name="connsiteY0" fmla="*/ 552988 h 1980281"/>
              <a:gd name="connsiteX1" fmla="*/ 414521 w 612188"/>
              <a:gd name="connsiteY1" fmla="*/ 0 h 1980281"/>
              <a:gd name="connsiteX2" fmla="*/ 612188 w 612188"/>
              <a:gd name="connsiteY2" fmla="*/ 64088 h 1980281"/>
              <a:gd name="connsiteX3" fmla="*/ 597290 w 612188"/>
              <a:gd name="connsiteY3" fmla="*/ 116877 h 1980281"/>
              <a:gd name="connsiteX4" fmla="*/ 500780 w 612188"/>
              <a:gd name="connsiteY4" fmla="*/ 944746 h 1980281"/>
              <a:gd name="connsiteX5" fmla="*/ 597290 w 612188"/>
              <a:gd name="connsiteY5" fmla="*/ 1772616 h 1980281"/>
              <a:gd name="connsiteX6" fmla="*/ 611235 w 612188"/>
              <a:gd name="connsiteY6" fmla="*/ 1822027 h 1980281"/>
              <a:gd name="connsiteX7" fmla="*/ 123127 w 612188"/>
              <a:gd name="connsiteY7" fmla="*/ 1980281 h 1980281"/>
              <a:gd name="connsiteX8" fmla="*/ 119024 w 612188"/>
              <a:gd name="connsiteY8" fmla="*/ 1965742 h 1980281"/>
              <a:gd name="connsiteX9" fmla="*/ 0 w 612188"/>
              <a:gd name="connsiteY9" fmla="*/ 944746 h 1980281"/>
              <a:gd name="connsiteX10" fmla="*/ 7720 w 612188"/>
              <a:gd name="connsiteY10" fmla="*/ 680577 h 1980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2188" h="1980281">
                <a:moveTo>
                  <a:pt x="18957" y="552988"/>
                </a:moveTo>
                <a:lnTo>
                  <a:pt x="414521" y="0"/>
                </a:lnTo>
                <a:lnTo>
                  <a:pt x="612188" y="64088"/>
                </a:lnTo>
                <a:lnTo>
                  <a:pt x="597290" y="116877"/>
                </a:lnTo>
                <a:cubicBezTo>
                  <a:pt x="534569" y="378400"/>
                  <a:pt x="500780" y="656455"/>
                  <a:pt x="500780" y="944746"/>
                </a:cubicBezTo>
                <a:cubicBezTo>
                  <a:pt x="500780" y="1233037"/>
                  <a:pt x="534569" y="1511091"/>
                  <a:pt x="597290" y="1772616"/>
                </a:cubicBezTo>
                <a:lnTo>
                  <a:pt x="611235" y="1822027"/>
                </a:lnTo>
                <a:lnTo>
                  <a:pt x="123127" y="1980281"/>
                </a:lnTo>
                <a:lnTo>
                  <a:pt x="119024" y="1965742"/>
                </a:lnTo>
                <a:cubicBezTo>
                  <a:pt x="41671" y="1643210"/>
                  <a:pt x="0" y="1300290"/>
                  <a:pt x="0" y="944746"/>
                </a:cubicBezTo>
                <a:cubicBezTo>
                  <a:pt x="0" y="855861"/>
                  <a:pt x="2604" y="767764"/>
                  <a:pt x="7720" y="680577"/>
                </a:cubicBezTo>
                <a:close/>
              </a:path>
            </a:pathLst>
          </a:custGeom>
          <a:solidFill>
            <a:srgbClr val="D9D9D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15" name="Textplatzhalter 2">
            <a:extLst>
              <a:ext uri="{FF2B5EF4-FFF2-40B4-BE49-F238E27FC236}">
                <a16:creationId xmlns:a16="http://schemas.microsoft.com/office/drawing/2014/main" id="{37AFEEF9-3EF2-412F-A8AA-D0D065C5C68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BA3F1AD-A7E6-4E28-9B10-7DF2432B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5A3C8-5403-42CC-BD77-27C30E072ED9}" type="slidenum">
              <a:rPr lang="en-US" smtClean="0"/>
              <a:t>‹Nr.›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6CDBD5D-ABCA-4F70-A457-E2D43BE4A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E8CBF12-7278-487D-A296-46A074DC9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6" name="Inhaltsplatzhalter 8">
            <a:extLst>
              <a:ext uri="{FF2B5EF4-FFF2-40B4-BE49-F238E27FC236}">
                <a16:creationId xmlns:a16="http://schemas.microsoft.com/office/drawing/2014/main" id="{562C61DF-B866-4176-A880-CBBFE6D63D6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41375" y="1847675"/>
            <a:ext cx="5254625" cy="44610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51072312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undes Bild links, Text rechts">
    <p:bg bwMode="ltGray"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8">
            <a:extLst>
              <a:ext uri="{FF2B5EF4-FFF2-40B4-BE49-F238E27FC236}">
                <a16:creationId xmlns:a16="http://schemas.microsoft.com/office/drawing/2014/main" id="{9B24A04B-F6D6-49DD-8A49-C40DD0FD3377}"/>
              </a:ext>
            </a:extLst>
          </p:cNvPr>
          <p:cNvSpPr/>
          <p:nvPr/>
        </p:nvSpPr>
        <p:spPr bwMode="ltGray">
          <a:xfrm>
            <a:off x="2495600" y="548680"/>
            <a:ext cx="3247290" cy="3247290"/>
          </a:xfrm>
          <a:prstGeom prst="ellipse">
            <a:avLst/>
          </a:prstGeom>
          <a:solidFill>
            <a:srgbClr val="BFBFBF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CA579987-C859-48E3-BB9A-1B34F52344B6}"/>
              </a:ext>
            </a:extLst>
          </p:cNvPr>
          <p:cNvSpPr/>
          <p:nvPr/>
        </p:nvSpPr>
        <p:spPr>
          <a:xfrm>
            <a:off x="-17999" y="1301299"/>
            <a:ext cx="5897976" cy="5574701"/>
          </a:xfrm>
          <a:custGeom>
            <a:avLst/>
            <a:gdLst>
              <a:gd name="connsiteX0" fmla="*/ 2133825 w 5897976"/>
              <a:gd name="connsiteY0" fmla="*/ 0 h 5574701"/>
              <a:gd name="connsiteX1" fmla="*/ 5897976 w 5897976"/>
              <a:gd name="connsiteY1" fmla="*/ 3764151 h 5574701"/>
              <a:gd name="connsiteX2" fmla="*/ 5443664 w 5897976"/>
              <a:gd name="connsiteY2" fmla="*/ 5558369 h 5574701"/>
              <a:gd name="connsiteX3" fmla="*/ 5433742 w 5897976"/>
              <a:gd name="connsiteY3" fmla="*/ 5574701 h 5574701"/>
              <a:gd name="connsiteX4" fmla="*/ 0 w 5897976"/>
              <a:gd name="connsiteY4" fmla="*/ 5574701 h 5574701"/>
              <a:gd name="connsiteX5" fmla="*/ 0 w 5897976"/>
              <a:gd name="connsiteY5" fmla="*/ 664733 h 5574701"/>
              <a:gd name="connsiteX6" fmla="*/ 29253 w 5897976"/>
              <a:gd name="connsiteY6" fmla="*/ 642858 h 5574701"/>
              <a:gd name="connsiteX7" fmla="*/ 2133825 w 5897976"/>
              <a:gd name="connsiteY7" fmla="*/ 0 h 5574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97976" h="5574701">
                <a:moveTo>
                  <a:pt x="2133825" y="0"/>
                </a:moveTo>
                <a:cubicBezTo>
                  <a:pt x="4212708" y="0"/>
                  <a:pt x="5897976" y="1685268"/>
                  <a:pt x="5897976" y="3764151"/>
                </a:cubicBezTo>
                <a:cubicBezTo>
                  <a:pt x="5897976" y="4413802"/>
                  <a:pt x="5733399" y="5025014"/>
                  <a:pt x="5443664" y="5558369"/>
                </a:cubicBezTo>
                <a:lnTo>
                  <a:pt x="5433742" y="5574701"/>
                </a:lnTo>
                <a:lnTo>
                  <a:pt x="0" y="5574701"/>
                </a:lnTo>
                <a:lnTo>
                  <a:pt x="0" y="664733"/>
                </a:lnTo>
                <a:lnTo>
                  <a:pt x="29253" y="642858"/>
                </a:lnTo>
                <a:cubicBezTo>
                  <a:pt x="630015" y="236991"/>
                  <a:pt x="1354244" y="0"/>
                  <a:pt x="2133825" y="0"/>
                </a:cubicBezTo>
                <a:close/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9" name="Oval 10">
            <a:extLst>
              <a:ext uri="{FF2B5EF4-FFF2-40B4-BE49-F238E27FC236}">
                <a16:creationId xmlns:a16="http://schemas.microsoft.com/office/drawing/2014/main" id="{0C45E8C1-8900-4607-B0A4-98A4DA76E926}"/>
              </a:ext>
            </a:extLst>
          </p:cNvPr>
          <p:cNvSpPr/>
          <p:nvPr/>
        </p:nvSpPr>
        <p:spPr bwMode="ltGray">
          <a:xfrm>
            <a:off x="4526804" y="217085"/>
            <a:ext cx="1144570" cy="1144570"/>
          </a:xfrm>
          <a:prstGeom prst="ellipse">
            <a:avLst/>
          </a:prstGeom>
          <a:solidFill>
            <a:srgbClr val="BFBFBF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0" name="Oval 11">
            <a:extLst>
              <a:ext uri="{FF2B5EF4-FFF2-40B4-BE49-F238E27FC236}">
                <a16:creationId xmlns:a16="http://schemas.microsoft.com/office/drawing/2014/main" id="{78D8CC27-3859-4C33-9901-588E71DA1182}"/>
              </a:ext>
            </a:extLst>
          </p:cNvPr>
          <p:cNvSpPr/>
          <p:nvPr/>
        </p:nvSpPr>
        <p:spPr bwMode="ltGray">
          <a:xfrm>
            <a:off x="420887" y="565121"/>
            <a:ext cx="418529" cy="418529"/>
          </a:xfrm>
          <a:prstGeom prst="ellipse">
            <a:avLst/>
          </a:prstGeom>
          <a:solidFill>
            <a:srgbClr val="BFBFBF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20" name="Oval 22">
            <a:extLst>
              <a:ext uri="{FF2B5EF4-FFF2-40B4-BE49-F238E27FC236}">
                <a16:creationId xmlns:a16="http://schemas.microsoft.com/office/drawing/2014/main" id="{AD6CDDB1-99B9-450E-929A-9587AD06BCE5}"/>
              </a:ext>
            </a:extLst>
          </p:cNvPr>
          <p:cNvSpPr/>
          <p:nvPr/>
        </p:nvSpPr>
        <p:spPr bwMode="ltGray">
          <a:xfrm>
            <a:off x="758753" y="1443190"/>
            <a:ext cx="162070" cy="1620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+mn-lt"/>
            </a:endParaRPr>
          </a:p>
        </p:txBody>
      </p:sp>
      <p:grpSp>
        <p:nvGrpSpPr>
          <p:cNvPr id="27" name="Group 698">
            <a:extLst>
              <a:ext uri="{FF2B5EF4-FFF2-40B4-BE49-F238E27FC236}">
                <a16:creationId xmlns:a16="http://schemas.microsoft.com/office/drawing/2014/main" id="{60D812A5-4C43-4387-B8CB-7219526FB122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10468800" y="406800"/>
            <a:ext cx="1386000" cy="435600"/>
            <a:chOff x="561" y="2269"/>
            <a:chExt cx="4636" cy="1455"/>
          </a:xfrm>
        </p:grpSpPr>
        <p:sp>
          <p:nvSpPr>
            <p:cNvPr id="28" name="AutoShape 697">
              <a:extLst>
                <a:ext uri="{FF2B5EF4-FFF2-40B4-BE49-F238E27FC236}">
                  <a16:creationId xmlns:a16="http://schemas.microsoft.com/office/drawing/2014/main" id="{29B84981-6B81-4CD5-B93F-A121C330E39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black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9" name="Oval 699">
              <a:extLst>
                <a:ext uri="{FF2B5EF4-FFF2-40B4-BE49-F238E27FC236}">
                  <a16:creationId xmlns:a16="http://schemas.microsoft.com/office/drawing/2014/main" id="{11128AC4-1C81-4D4B-8798-7B37C24AF307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561" y="2905"/>
              <a:ext cx="483" cy="484"/>
            </a:xfrm>
            <a:prstGeom prst="ellipse">
              <a:avLst/>
            </a:prstGeom>
            <a:solidFill>
              <a:srgbClr val="A01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0" name="Freeform 700">
              <a:extLst>
                <a:ext uri="{FF2B5EF4-FFF2-40B4-BE49-F238E27FC236}">
                  <a16:creationId xmlns:a16="http://schemas.microsoft.com/office/drawing/2014/main" id="{72B3D720-57F7-4652-A254-00FFF27F3D44}"/>
                </a:ext>
              </a:extLst>
            </p:cNvPr>
            <p:cNvSpPr>
              <a:spLocks/>
            </p:cNvSpPr>
            <p:nvPr/>
          </p:nvSpPr>
          <p:spPr bwMode="black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1" name="Freeform 701">
              <a:extLst>
                <a:ext uri="{FF2B5EF4-FFF2-40B4-BE49-F238E27FC236}">
                  <a16:creationId xmlns:a16="http://schemas.microsoft.com/office/drawing/2014/main" id="{6F362FDB-EF02-403C-8027-D321073BBDD9}"/>
                </a:ext>
              </a:extLst>
            </p:cNvPr>
            <p:cNvSpPr>
              <a:spLocks/>
            </p:cNvSpPr>
            <p:nvPr/>
          </p:nvSpPr>
          <p:spPr bwMode="black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2" name="Freeform 702">
              <a:extLst>
                <a:ext uri="{FF2B5EF4-FFF2-40B4-BE49-F238E27FC236}">
                  <a16:creationId xmlns:a16="http://schemas.microsoft.com/office/drawing/2014/main" id="{7D4187E6-467B-4EE3-BE59-A72A51CD37BA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01A7716-7F38-4617-880A-F0236038B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1" y="1270000"/>
            <a:ext cx="5256211" cy="1173722"/>
          </a:xfrm>
        </p:spPr>
        <p:txBody>
          <a:bodyPr anchor="b" anchorCtr="0"/>
          <a:lstStyle>
            <a:lvl1pPr>
              <a:defRPr sz="28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1" name="Inhaltsplatzhalter 8">
            <a:extLst>
              <a:ext uri="{FF2B5EF4-FFF2-40B4-BE49-F238E27FC236}">
                <a16:creationId xmlns:a16="http://schemas.microsoft.com/office/drawing/2014/main" id="{25F1ED80-0381-4FC1-B7D5-F1F6748ABD5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96001" y="2852738"/>
            <a:ext cx="5256211" cy="34559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8" name="Foliennummernplatzhalter 17">
            <a:extLst>
              <a:ext uri="{FF2B5EF4-FFF2-40B4-BE49-F238E27FC236}">
                <a16:creationId xmlns:a16="http://schemas.microsoft.com/office/drawing/2014/main" id="{F4D8EA5D-2487-4E3E-925F-00E6AF9A423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BD5A3C8-5403-42CC-BD77-27C30E072ED9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Bildplatzhalter 64">
            <a:extLst>
              <a:ext uri="{FF2B5EF4-FFF2-40B4-BE49-F238E27FC236}">
                <a16:creationId xmlns:a16="http://schemas.microsoft.com/office/drawing/2014/main" id="{07118C7A-C8B9-4C82-B1EE-0F5F4074057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498177"/>
            <a:ext cx="5666281" cy="5359823"/>
          </a:xfrm>
          <a:custGeom>
            <a:avLst/>
            <a:gdLst>
              <a:gd name="connsiteX0" fmla="*/ 2452011 w 6550979"/>
              <a:gd name="connsiteY0" fmla="*/ 6 h 6196672"/>
              <a:gd name="connsiteX1" fmla="*/ 6550977 w 6550979"/>
              <a:gd name="connsiteY1" fmla="*/ 4087013 h 6196672"/>
              <a:gd name="connsiteX2" fmla="*/ 6099184 w 6550979"/>
              <a:gd name="connsiteY2" fmla="*/ 5953760 h 6196672"/>
              <a:gd name="connsiteX3" fmla="*/ 5963306 w 6550979"/>
              <a:gd name="connsiteY3" fmla="*/ 6196672 h 6196672"/>
              <a:gd name="connsiteX4" fmla="*/ 0 w 6550979"/>
              <a:gd name="connsiteY4" fmla="*/ 6196672 h 6196672"/>
              <a:gd name="connsiteX5" fmla="*/ 0 w 6550979"/>
              <a:gd name="connsiteY5" fmla="*/ 810424 h 6196672"/>
              <a:gd name="connsiteX6" fmla="*/ 2452011 w 6550979"/>
              <a:gd name="connsiteY6" fmla="*/ 6 h 619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50979" h="6196672">
                <a:moveTo>
                  <a:pt x="2452011" y="6"/>
                </a:moveTo>
                <a:cubicBezTo>
                  <a:pt x="4716114" y="6"/>
                  <a:pt x="6550977" y="1830338"/>
                  <a:pt x="6550977" y="4087013"/>
                </a:cubicBezTo>
                <a:cubicBezTo>
                  <a:pt x="6551646" y="4737609"/>
                  <a:pt x="6396131" y="5377511"/>
                  <a:pt x="6099184" y="5953760"/>
                </a:cubicBezTo>
                <a:lnTo>
                  <a:pt x="5963306" y="6196672"/>
                </a:lnTo>
                <a:lnTo>
                  <a:pt x="0" y="6196672"/>
                </a:lnTo>
                <a:lnTo>
                  <a:pt x="0" y="810424"/>
                </a:lnTo>
                <a:cubicBezTo>
                  <a:pt x="707983" y="282901"/>
                  <a:pt x="1568327" y="-1453"/>
                  <a:pt x="2452011" y="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="0" i="0">
                <a:latin typeface="Calibri" panose="020F0502020204030204" pitchFamily="34" charset="0"/>
                <a:ea typeface="Open Sans Light" panose="020B030603050402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 (Klick auf die graue Fläche)</a:t>
            </a:r>
            <a:br>
              <a:rPr lang="de-DE" dirty="0"/>
            </a:br>
            <a:r>
              <a:rPr lang="de-DE" dirty="0"/>
              <a:t>und ein Bild aus den </a:t>
            </a:r>
            <a:r>
              <a:rPr lang="de-DE" dirty="0" err="1"/>
              <a:t>QuickSlide</a:t>
            </a:r>
            <a:r>
              <a:rPr lang="de-DE" dirty="0"/>
              <a:t>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16C3D40-2BAE-4E85-A7B0-51C32DE261B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1759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ld links, Text rechts 2">
    <p:bg bwMode="invGray">
      <p:bgPr>
        <a:solidFill>
          <a:srgbClr val="59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ihandform 18">
            <a:extLst>
              <a:ext uri="{FF2B5EF4-FFF2-40B4-BE49-F238E27FC236}">
                <a16:creationId xmlns:a16="http://schemas.microsoft.com/office/drawing/2014/main" id="{0E196AFE-F4F3-4D9E-9B7A-D1BAA599EF17}"/>
              </a:ext>
            </a:extLst>
          </p:cNvPr>
          <p:cNvSpPr/>
          <p:nvPr/>
        </p:nvSpPr>
        <p:spPr bwMode="white">
          <a:xfrm rot="5400000">
            <a:off x="8110826" y="-211446"/>
            <a:ext cx="3869020" cy="4275971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rgbClr val="3B3838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296" name="Oval 27">
            <a:extLst>
              <a:ext uri="{FF2B5EF4-FFF2-40B4-BE49-F238E27FC236}">
                <a16:creationId xmlns:a16="http://schemas.microsoft.com/office/drawing/2014/main" id="{4EDC20C6-EADC-45BB-B0C1-789E236C6508}"/>
              </a:ext>
            </a:extLst>
          </p:cNvPr>
          <p:cNvSpPr/>
          <p:nvPr/>
        </p:nvSpPr>
        <p:spPr bwMode="white">
          <a:xfrm>
            <a:off x="9800436" y="2873989"/>
            <a:ext cx="1847588" cy="1847588"/>
          </a:xfrm>
          <a:prstGeom prst="ellipse">
            <a:avLst/>
          </a:prstGeom>
          <a:solidFill>
            <a:srgbClr val="3B3838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grpSp>
        <p:nvGrpSpPr>
          <p:cNvPr id="301" name="Group 698">
            <a:extLst>
              <a:ext uri="{FF2B5EF4-FFF2-40B4-BE49-F238E27FC236}">
                <a16:creationId xmlns:a16="http://schemas.microsoft.com/office/drawing/2014/main" id="{E0033774-B82F-4479-A009-F089599F28A4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10468800" y="406800"/>
            <a:ext cx="1386000" cy="435600"/>
            <a:chOff x="561" y="2269"/>
            <a:chExt cx="4636" cy="1455"/>
          </a:xfrm>
        </p:grpSpPr>
        <p:sp>
          <p:nvSpPr>
            <p:cNvPr id="302" name="AutoShape 697">
              <a:extLst>
                <a:ext uri="{FF2B5EF4-FFF2-40B4-BE49-F238E27FC236}">
                  <a16:creationId xmlns:a16="http://schemas.microsoft.com/office/drawing/2014/main" id="{550DE7EB-9C59-4ED9-98DC-594FDFAE14F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03" name="Oval 699">
              <a:extLst>
                <a:ext uri="{FF2B5EF4-FFF2-40B4-BE49-F238E27FC236}">
                  <a16:creationId xmlns:a16="http://schemas.microsoft.com/office/drawing/2014/main" id="{69317877-87CC-4E5E-BB05-67E029E86A63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04" name="Freeform 700">
              <a:extLst>
                <a:ext uri="{FF2B5EF4-FFF2-40B4-BE49-F238E27FC236}">
                  <a16:creationId xmlns:a16="http://schemas.microsoft.com/office/drawing/2014/main" id="{7F02D8C0-54FE-467E-ABAE-11BF3C7FE870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05" name="Freeform 701">
              <a:extLst>
                <a:ext uri="{FF2B5EF4-FFF2-40B4-BE49-F238E27FC236}">
                  <a16:creationId xmlns:a16="http://schemas.microsoft.com/office/drawing/2014/main" id="{0820C8D4-4E01-49A0-95B3-3EBEFBB386CE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06" name="Freeform 702">
              <a:extLst>
                <a:ext uri="{FF2B5EF4-FFF2-40B4-BE49-F238E27FC236}">
                  <a16:creationId xmlns:a16="http://schemas.microsoft.com/office/drawing/2014/main" id="{66649E4D-CBB9-424F-9BC2-61D10E75741D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309" name="Oval 4">
            <a:extLst>
              <a:ext uri="{FF2B5EF4-FFF2-40B4-BE49-F238E27FC236}">
                <a16:creationId xmlns:a16="http://schemas.microsoft.com/office/drawing/2014/main" id="{CBE8439E-2825-4B7C-A2CC-4E87D6221B36}"/>
              </a:ext>
            </a:extLst>
          </p:cNvPr>
          <p:cNvSpPr/>
          <p:nvPr/>
        </p:nvSpPr>
        <p:spPr bwMode="white">
          <a:xfrm>
            <a:off x="2207568" y="1229706"/>
            <a:ext cx="162070" cy="1620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09954BC-A25A-4B21-88EA-01871668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1" y="1270000"/>
            <a:ext cx="5256211" cy="1173722"/>
          </a:xfrm>
        </p:spPr>
        <p:txBody>
          <a:bodyPr anchor="b" anchorCtr="0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00" name="Inhaltsplatzhalter 2">
            <a:extLst>
              <a:ext uri="{FF2B5EF4-FFF2-40B4-BE49-F238E27FC236}">
                <a16:creationId xmlns:a16="http://schemas.microsoft.com/office/drawing/2014/main" id="{84BC5230-1198-4BCD-A631-C52BFCD9CEF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1" y="2852738"/>
            <a:ext cx="5256211" cy="34559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97" name="Foliennummernplatzhalter 296">
            <a:extLst>
              <a:ext uri="{FF2B5EF4-FFF2-40B4-BE49-F238E27FC236}">
                <a16:creationId xmlns:a16="http://schemas.microsoft.com/office/drawing/2014/main" id="{609C5119-14D0-43B5-85BD-BD9934FD100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BD5A3C8-5403-42CC-BD77-27C30E072ED9}" type="slidenum">
              <a:rPr lang="en-US" smtClean="0"/>
              <a:t>‹Nr.›</a:t>
            </a:fld>
            <a:endParaRPr lang="en-US"/>
          </a:p>
        </p:txBody>
      </p:sp>
      <p:sp>
        <p:nvSpPr>
          <p:cNvPr id="308" name="Freihandform: Form 307">
            <a:extLst>
              <a:ext uri="{FF2B5EF4-FFF2-40B4-BE49-F238E27FC236}">
                <a16:creationId xmlns:a16="http://schemas.microsoft.com/office/drawing/2014/main" id="{550A15AD-9FEE-45DD-87DB-A62579679204}"/>
              </a:ext>
            </a:extLst>
          </p:cNvPr>
          <p:cNvSpPr/>
          <p:nvPr/>
        </p:nvSpPr>
        <p:spPr>
          <a:xfrm>
            <a:off x="-17999" y="1301299"/>
            <a:ext cx="5897976" cy="5574701"/>
          </a:xfrm>
          <a:custGeom>
            <a:avLst/>
            <a:gdLst>
              <a:gd name="connsiteX0" fmla="*/ 2133825 w 5897976"/>
              <a:gd name="connsiteY0" fmla="*/ 0 h 5574701"/>
              <a:gd name="connsiteX1" fmla="*/ 5897976 w 5897976"/>
              <a:gd name="connsiteY1" fmla="*/ 3764151 h 5574701"/>
              <a:gd name="connsiteX2" fmla="*/ 5443664 w 5897976"/>
              <a:gd name="connsiteY2" fmla="*/ 5558369 h 5574701"/>
              <a:gd name="connsiteX3" fmla="*/ 5433742 w 5897976"/>
              <a:gd name="connsiteY3" fmla="*/ 5574701 h 5574701"/>
              <a:gd name="connsiteX4" fmla="*/ 0 w 5897976"/>
              <a:gd name="connsiteY4" fmla="*/ 5574701 h 5574701"/>
              <a:gd name="connsiteX5" fmla="*/ 0 w 5897976"/>
              <a:gd name="connsiteY5" fmla="*/ 664733 h 5574701"/>
              <a:gd name="connsiteX6" fmla="*/ 29253 w 5897976"/>
              <a:gd name="connsiteY6" fmla="*/ 642858 h 5574701"/>
              <a:gd name="connsiteX7" fmla="*/ 2133825 w 5897976"/>
              <a:gd name="connsiteY7" fmla="*/ 0 h 5574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97976" h="5574701">
                <a:moveTo>
                  <a:pt x="2133825" y="0"/>
                </a:moveTo>
                <a:cubicBezTo>
                  <a:pt x="4212708" y="0"/>
                  <a:pt x="5897976" y="1685268"/>
                  <a:pt x="5897976" y="3764151"/>
                </a:cubicBezTo>
                <a:cubicBezTo>
                  <a:pt x="5897976" y="4413802"/>
                  <a:pt x="5733399" y="5025014"/>
                  <a:pt x="5443664" y="5558369"/>
                </a:cubicBezTo>
                <a:lnTo>
                  <a:pt x="5433742" y="5574701"/>
                </a:lnTo>
                <a:lnTo>
                  <a:pt x="0" y="5574701"/>
                </a:lnTo>
                <a:lnTo>
                  <a:pt x="0" y="664733"/>
                </a:lnTo>
                <a:lnTo>
                  <a:pt x="29253" y="642858"/>
                </a:lnTo>
                <a:cubicBezTo>
                  <a:pt x="630015" y="236991"/>
                  <a:pt x="1354244" y="0"/>
                  <a:pt x="2133825" y="0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9" name="Bildplatzhalter 64">
            <a:extLst>
              <a:ext uri="{FF2B5EF4-FFF2-40B4-BE49-F238E27FC236}">
                <a16:creationId xmlns:a16="http://schemas.microsoft.com/office/drawing/2014/main" id="{DF549776-3AD9-420F-917D-E0610D7500C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498177"/>
            <a:ext cx="5666281" cy="5359823"/>
          </a:xfrm>
          <a:custGeom>
            <a:avLst/>
            <a:gdLst>
              <a:gd name="connsiteX0" fmla="*/ 2452011 w 6550979"/>
              <a:gd name="connsiteY0" fmla="*/ 6 h 6196672"/>
              <a:gd name="connsiteX1" fmla="*/ 6550977 w 6550979"/>
              <a:gd name="connsiteY1" fmla="*/ 4087013 h 6196672"/>
              <a:gd name="connsiteX2" fmla="*/ 6099184 w 6550979"/>
              <a:gd name="connsiteY2" fmla="*/ 5953760 h 6196672"/>
              <a:gd name="connsiteX3" fmla="*/ 5963306 w 6550979"/>
              <a:gd name="connsiteY3" fmla="*/ 6196672 h 6196672"/>
              <a:gd name="connsiteX4" fmla="*/ 0 w 6550979"/>
              <a:gd name="connsiteY4" fmla="*/ 6196672 h 6196672"/>
              <a:gd name="connsiteX5" fmla="*/ 0 w 6550979"/>
              <a:gd name="connsiteY5" fmla="*/ 810424 h 6196672"/>
              <a:gd name="connsiteX6" fmla="*/ 2452011 w 6550979"/>
              <a:gd name="connsiteY6" fmla="*/ 6 h 619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50979" h="6196672">
                <a:moveTo>
                  <a:pt x="2452011" y="6"/>
                </a:moveTo>
                <a:cubicBezTo>
                  <a:pt x="4716114" y="6"/>
                  <a:pt x="6550977" y="1830338"/>
                  <a:pt x="6550977" y="4087013"/>
                </a:cubicBezTo>
                <a:cubicBezTo>
                  <a:pt x="6551646" y="4737609"/>
                  <a:pt x="6396131" y="5377511"/>
                  <a:pt x="6099184" y="5953760"/>
                </a:cubicBezTo>
                <a:lnTo>
                  <a:pt x="5963306" y="6196672"/>
                </a:lnTo>
                <a:lnTo>
                  <a:pt x="0" y="6196672"/>
                </a:lnTo>
                <a:lnTo>
                  <a:pt x="0" y="810424"/>
                </a:lnTo>
                <a:cubicBezTo>
                  <a:pt x="707983" y="282901"/>
                  <a:pt x="1568327" y="-1453"/>
                  <a:pt x="2452011" y="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Calibri" panose="020F0502020204030204" pitchFamily="34" charset="0"/>
                <a:ea typeface="Open Sans Light" panose="020B030603050402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 (Klick auf die graue Fläche)</a:t>
            </a:r>
            <a:br>
              <a:rPr lang="de-DE" dirty="0"/>
            </a:br>
            <a:r>
              <a:rPr lang="de-DE" dirty="0"/>
              <a:t>und ein Bild aus den </a:t>
            </a:r>
            <a:r>
              <a:rPr lang="de-DE" dirty="0" err="1"/>
              <a:t>QuickSlide</a:t>
            </a:r>
            <a:r>
              <a:rPr lang="de-DE" dirty="0"/>
              <a:t>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32053A8-E30D-4A64-A732-ABB906656EA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2482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lie mit Zitat 1">
    <p:bg bwMode="inv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6">
            <a:extLst>
              <a:ext uri="{FF2B5EF4-FFF2-40B4-BE49-F238E27FC236}">
                <a16:creationId xmlns:a16="http://schemas.microsoft.com/office/drawing/2014/main" id="{CF978FFF-DF8B-4FB2-82AC-35AFFDCF5E72}"/>
              </a:ext>
            </a:extLst>
          </p:cNvPr>
          <p:cNvSpPr/>
          <p:nvPr/>
        </p:nvSpPr>
        <p:spPr bwMode="white">
          <a:xfrm>
            <a:off x="5828429" y="432058"/>
            <a:ext cx="2326559" cy="2326559"/>
          </a:xfrm>
          <a:prstGeom prst="ellipse">
            <a:avLst/>
          </a:pr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1" name="Oval 7">
            <a:extLst>
              <a:ext uri="{FF2B5EF4-FFF2-40B4-BE49-F238E27FC236}">
                <a16:creationId xmlns:a16="http://schemas.microsoft.com/office/drawing/2014/main" id="{E0E220EE-4E49-41D1-832A-7F4CBD3B393F}"/>
              </a:ext>
            </a:extLst>
          </p:cNvPr>
          <p:cNvSpPr/>
          <p:nvPr/>
        </p:nvSpPr>
        <p:spPr bwMode="white">
          <a:xfrm>
            <a:off x="808747" y="5192818"/>
            <a:ext cx="929975" cy="929975"/>
          </a:xfrm>
          <a:prstGeom prst="ellipse">
            <a:avLst/>
          </a:pr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2" name="Freihandform 16">
            <a:extLst>
              <a:ext uri="{FF2B5EF4-FFF2-40B4-BE49-F238E27FC236}">
                <a16:creationId xmlns:a16="http://schemas.microsoft.com/office/drawing/2014/main" id="{C1809BF5-31DC-4EBD-82EA-961523FAE184}"/>
              </a:ext>
            </a:extLst>
          </p:cNvPr>
          <p:cNvSpPr/>
          <p:nvPr/>
        </p:nvSpPr>
        <p:spPr bwMode="white">
          <a:xfrm flipH="1">
            <a:off x="7199852" y="0"/>
            <a:ext cx="4992148" cy="5517232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9" name="Oval 8">
            <a:extLst>
              <a:ext uri="{FF2B5EF4-FFF2-40B4-BE49-F238E27FC236}">
                <a16:creationId xmlns:a16="http://schemas.microsoft.com/office/drawing/2014/main" id="{CAF6E6FF-54BA-4BEF-A2F0-1D8B0C5F82AF}"/>
              </a:ext>
            </a:extLst>
          </p:cNvPr>
          <p:cNvSpPr/>
          <p:nvPr/>
        </p:nvSpPr>
        <p:spPr bwMode="white">
          <a:xfrm>
            <a:off x="2223255" y="299379"/>
            <a:ext cx="531483" cy="531483"/>
          </a:xfrm>
          <a:prstGeom prst="ellipse">
            <a:avLst/>
          </a:pr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grpSp>
        <p:nvGrpSpPr>
          <p:cNvPr id="22" name="Group 698">
            <a:extLst>
              <a:ext uri="{FF2B5EF4-FFF2-40B4-BE49-F238E27FC236}">
                <a16:creationId xmlns:a16="http://schemas.microsoft.com/office/drawing/2014/main" id="{A9F885F3-B1A3-4EFE-ADE9-5F3FDB0E43CA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10468800" y="406800"/>
            <a:ext cx="1386000" cy="435600"/>
            <a:chOff x="561" y="2269"/>
            <a:chExt cx="4636" cy="1455"/>
          </a:xfrm>
        </p:grpSpPr>
        <p:sp>
          <p:nvSpPr>
            <p:cNvPr id="23" name="AutoShape 697">
              <a:extLst>
                <a:ext uri="{FF2B5EF4-FFF2-40B4-BE49-F238E27FC236}">
                  <a16:creationId xmlns:a16="http://schemas.microsoft.com/office/drawing/2014/main" id="{4A8D2984-F4EB-4DA3-8F3C-4AF655911BE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5" name="Oval 699">
              <a:extLst>
                <a:ext uri="{FF2B5EF4-FFF2-40B4-BE49-F238E27FC236}">
                  <a16:creationId xmlns:a16="http://schemas.microsoft.com/office/drawing/2014/main" id="{B6702C42-CB04-49CA-A8D7-26E09EB56315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6" name="Freeform 700">
              <a:extLst>
                <a:ext uri="{FF2B5EF4-FFF2-40B4-BE49-F238E27FC236}">
                  <a16:creationId xmlns:a16="http://schemas.microsoft.com/office/drawing/2014/main" id="{D4C69C51-504A-4027-B841-7E928E4369EB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7" name="Freeform 701">
              <a:extLst>
                <a:ext uri="{FF2B5EF4-FFF2-40B4-BE49-F238E27FC236}">
                  <a16:creationId xmlns:a16="http://schemas.microsoft.com/office/drawing/2014/main" id="{2EB31D95-3AE1-4AB4-86B6-B04ACD19C5EC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8" name="Freeform 702">
              <a:extLst>
                <a:ext uri="{FF2B5EF4-FFF2-40B4-BE49-F238E27FC236}">
                  <a16:creationId xmlns:a16="http://schemas.microsoft.com/office/drawing/2014/main" id="{E7A0915B-44BF-47CA-8E3E-DB57BE0231B2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C211310-E35B-4E4B-A3E6-E892C6CD5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4C55C9E-8AE3-4A31-ACCC-1B5054478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BD5A3C8-5403-42CC-BD77-27C30E072ED9}" type="slidenum">
              <a:rPr lang="en-US" smtClean="0"/>
              <a:t>‹Nr.›</a:t>
            </a:fld>
            <a:endParaRPr lang="en-US"/>
          </a:p>
        </p:txBody>
      </p:sp>
      <p:sp>
        <p:nvSpPr>
          <p:cNvPr id="21" name="Textplatzhalter 20">
            <a:extLst>
              <a:ext uri="{FF2B5EF4-FFF2-40B4-BE49-F238E27FC236}">
                <a16:creationId xmlns:a16="http://schemas.microsoft.com/office/drawing/2014/main" id="{AD83DC63-A14A-4B53-96C8-38081399C00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44000" y="1847675"/>
            <a:ext cx="7704000" cy="2880000"/>
          </a:xfrm>
        </p:spPr>
        <p:txBody>
          <a:bodyPr/>
          <a:lstStyle>
            <a:lvl1pPr marL="0" indent="0">
              <a:lnSpc>
                <a:spcPts val="4160"/>
              </a:lnSpc>
              <a:spcBef>
                <a:spcPts val="0"/>
              </a:spcBef>
              <a:buFontTx/>
              <a:buNone/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Zitat kommt hierhin</a:t>
            </a:r>
          </a:p>
        </p:txBody>
      </p:sp>
    </p:spTree>
    <p:extLst>
      <p:ext uri="{BB962C8B-B14F-4D97-AF65-F5344CB8AC3E}">
        <p14:creationId xmlns:p14="http://schemas.microsoft.com/office/powerpoint/2010/main" val="466199911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lie mit Zitat 2">
    <p:bg bwMode="invGray">
      <p:bgPr>
        <a:solidFill>
          <a:srgbClr val="59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8">
            <a:extLst>
              <a:ext uri="{FF2B5EF4-FFF2-40B4-BE49-F238E27FC236}">
                <a16:creationId xmlns:a16="http://schemas.microsoft.com/office/drawing/2014/main" id="{D6B3350A-266B-43C6-BB71-2E9E9A18B490}"/>
              </a:ext>
            </a:extLst>
          </p:cNvPr>
          <p:cNvSpPr/>
          <p:nvPr/>
        </p:nvSpPr>
        <p:spPr bwMode="white">
          <a:xfrm>
            <a:off x="5830258" y="3149006"/>
            <a:ext cx="531483" cy="531483"/>
          </a:xfrm>
          <a:prstGeom prst="ellipse">
            <a:avLst/>
          </a:prstGeom>
          <a:solidFill>
            <a:srgbClr val="3B3838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6E32AB-74F9-4380-843B-F45D4F0B2284}"/>
              </a:ext>
            </a:extLst>
          </p:cNvPr>
          <p:cNvSpPr/>
          <p:nvPr/>
        </p:nvSpPr>
        <p:spPr bwMode="white">
          <a:xfrm>
            <a:off x="4520191" y="278359"/>
            <a:ext cx="2592288" cy="2592288"/>
          </a:xfrm>
          <a:prstGeom prst="ellipse">
            <a:avLst/>
          </a:prstGeom>
          <a:solidFill>
            <a:srgbClr val="3B3838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8" name="Freihandform 16">
            <a:extLst>
              <a:ext uri="{FF2B5EF4-FFF2-40B4-BE49-F238E27FC236}">
                <a16:creationId xmlns:a16="http://schemas.microsoft.com/office/drawing/2014/main" id="{6555AEA9-91BE-4B07-BEB1-3F31922694A2}"/>
              </a:ext>
            </a:extLst>
          </p:cNvPr>
          <p:cNvSpPr/>
          <p:nvPr/>
        </p:nvSpPr>
        <p:spPr bwMode="white">
          <a:xfrm>
            <a:off x="0" y="0"/>
            <a:ext cx="5562328" cy="6147385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rgbClr val="3B3838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1" name="Oval 7">
            <a:extLst>
              <a:ext uri="{FF2B5EF4-FFF2-40B4-BE49-F238E27FC236}">
                <a16:creationId xmlns:a16="http://schemas.microsoft.com/office/drawing/2014/main" id="{851E56C7-EF0B-4103-BD0F-66587882AA74}"/>
              </a:ext>
            </a:extLst>
          </p:cNvPr>
          <p:cNvSpPr/>
          <p:nvPr/>
        </p:nvSpPr>
        <p:spPr bwMode="white">
          <a:xfrm>
            <a:off x="10605619" y="4914431"/>
            <a:ext cx="1251419" cy="1251419"/>
          </a:xfrm>
          <a:prstGeom prst="ellipse">
            <a:avLst/>
          </a:prstGeom>
          <a:solidFill>
            <a:srgbClr val="3B3838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grpSp>
        <p:nvGrpSpPr>
          <p:cNvPr id="21" name="Group 698">
            <a:extLst>
              <a:ext uri="{FF2B5EF4-FFF2-40B4-BE49-F238E27FC236}">
                <a16:creationId xmlns:a16="http://schemas.microsoft.com/office/drawing/2014/main" id="{F67B1460-E604-4ECE-994D-1A2EA639B4D6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10468800" y="406800"/>
            <a:ext cx="1386000" cy="435600"/>
            <a:chOff x="561" y="2269"/>
            <a:chExt cx="4636" cy="1455"/>
          </a:xfrm>
        </p:grpSpPr>
        <p:sp>
          <p:nvSpPr>
            <p:cNvPr id="22" name="AutoShape 697">
              <a:extLst>
                <a:ext uri="{FF2B5EF4-FFF2-40B4-BE49-F238E27FC236}">
                  <a16:creationId xmlns:a16="http://schemas.microsoft.com/office/drawing/2014/main" id="{09F6DAC9-6E6F-4FC7-979C-430B411C082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4" name="Oval 699">
              <a:extLst>
                <a:ext uri="{FF2B5EF4-FFF2-40B4-BE49-F238E27FC236}">
                  <a16:creationId xmlns:a16="http://schemas.microsoft.com/office/drawing/2014/main" id="{4639C414-0300-4C6C-A8F1-0622CE050A2A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5" name="Freeform 700">
              <a:extLst>
                <a:ext uri="{FF2B5EF4-FFF2-40B4-BE49-F238E27FC236}">
                  <a16:creationId xmlns:a16="http://schemas.microsoft.com/office/drawing/2014/main" id="{260AE088-D396-4368-87DA-F1E6C9E6F7E3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6" name="Freeform 701">
              <a:extLst>
                <a:ext uri="{FF2B5EF4-FFF2-40B4-BE49-F238E27FC236}">
                  <a16:creationId xmlns:a16="http://schemas.microsoft.com/office/drawing/2014/main" id="{420EFF63-5A7D-4F8C-B9AA-FC0450CF3B49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8" name="Freeform 702">
              <a:extLst>
                <a:ext uri="{FF2B5EF4-FFF2-40B4-BE49-F238E27FC236}">
                  <a16:creationId xmlns:a16="http://schemas.microsoft.com/office/drawing/2014/main" id="{3A39A18F-E51F-4975-80CA-BA7591465956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F6B0840-E460-4C2C-9271-B2C243F16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52023D6-1BCD-4615-8CD7-4B7935F2B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BD5A3C8-5403-42CC-BD77-27C30E072ED9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Textplatzhalter 20">
            <a:extLst>
              <a:ext uri="{FF2B5EF4-FFF2-40B4-BE49-F238E27FC236}">
                <a16:creationId xmlns:a16="http://schemas.microsoft.com/office/drawing/2014/main" id="{EDBC1D82-8D98-45F0-BB3B-18A19D5464A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44000" y="1847675"/>
            <a:ext cx="7704000" cy="2880000"/>
          </a:xfrm>
        </p:spPr>
        <p:txBody>
          <a:bodyPr/>
          <a:lstStyle>
            <a:lvl1pPr marL="0" indent="0">
              <a:lnSpc>
                <a:spcPts val="4160"/>
              </a:lnSpc>
              <a:spcBef>
                <a:spcPts val="0"/>
              </a:spcBef>
              <a:buFontTx/>
              <a:buNone/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Zitat kommt hierhin</a:t>
            </a:r>
          </a:p>
        </p:txBody>
      </p:sp>
    </p:spTree>
    <p:extLst>
      <p:ext uri="{BB962C8B-B14F-4D97-AF65-F5344CB8AC3E}">
        <p14:creationId xmlns:p14="http://schemas.microsoft.com/office/powerpoint/2010/main" val="1275218091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reis mit Text rechts">
    <p:bg bwMode="invGray">
      <p:bgPr>
        <a:solidFill>
          <a:srgbClr val="59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16">
            <a:extLst>
              <a:ext uri="{FF2B5EF4-FFF2-40B4-BE49-F238E27FC236}">
                <a16:creationId xmlns:a16="http://schemas.microsoft.com/office/drawing/2014/main" id="{BE7D9104-5FB4-452A-839E-CDDED76CB65D}"/>
              </a:ext>
            </a:extLst>
          </p:cNvPr>
          <p:cNvSpPr/>
          <p:nvPr/>
        </p:nvSpPr>
        <p:spPr bwMode="invGray">
          <a:xfrm>
            <a:off x="0" y="0"/>
            <a:ext cx="5467901" cy="6043026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44D32D78-1FC9-4914-990B-D57D1A014025}"/>
              </a:ext>
            </a:extLst>
          </p:cNvPr>
          <p:cNvSpPr/>
          <p:nvPr/>
        </p:nvSpPr>
        <p:spPr bwMode="white">
          <a:xfrm>
            <a:off x="4520191" y="420194"/>
            <a:ext cx="2592288" cy="2592288"/>
          </a:xfrm>
          <a:prstGeom prst="ellipse">
            <a:avLst/>
          </a:prstGeom>
          <a:solidFill>
            <a:srgbClr val="262626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33" name="Freihandform: Form 32">
            <a:extLst>
              <a:ext uri="{FF2B5EF4-FFF2-40B4-BE49-F238E27FC236}">
                <a16:creationId xmlns:a16="http://schemas.microsoft.com/office/drawing/2014/main" id="{54E0887D-CC72-4BA8-A0BD-3597B93C209A}"/>
              </a:ext>
            </a:extLst>
          </p:cNvPr>
          <p:cNvSpPr/>
          <p:nvPr/>
        </p:nvSpPr>
        <p:spPr>
          <a:xfrm>
            <a:off x="-17999" y="-18000"/>
            <a:ext cx="5708631" cy="6281992"/>
          </a:xfrm>
          <a:custGeom>
            <a:avLst/>
            <a:gdLst>
              <a:gd name="connsiteX0" fmla="*/ 0 w 5708631"/>
              <a:gd name="connsiteY0" fmla="*/ 0 h 6281992"/>
              <a:gd name="connsiteX1" fmla="*/ 4819428 w 5708631"/>
              <a:gd name="connsiteY1" fmla="*/ 0 h 6281992"/>
              <a:gd name="connsiteX2" fmla="*/ 4834099 w 5708631"/>
              <a:gd name="connsiteY2" fmla="*/ 16143 h 6281992"/>
              <a:gd name="connsiteX3" fmla="*/ 5708631 w 5708631"/>
              <a:gd name="connsiteY3" fmla="*/ 2452228 h 6281992"/>
              <a:gd name="connsiteX4" fmla="*/ 1878867 w 5708631"/>
              <a:gd name="connsiteY4" fmla="*/ 6281992 h 6281992"/>
              <a:gd name="connsiteX5" fmla="*/ 53374 w 5708631"/>
              <a:gd name="connsiteY5" fmla="*/ 5819760 h 6281992"/>
              <a:gd name="connsiteX6" fmla="*/ 0 w 5708631"/>
              <a:gd name="connsiteY6" fmla="*/ 5789071 h 6281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8631" h="6281992">
                <a:moveTo>
                  <a:pt x="0" y="0"/>
                </a:moveTo>
                <a:lnTo>
                  <a:pt x="4819428" y="0"/>
                </a:lnTo>
                <a:lnTo>
                  <a:pt x="4834099" y="16143"/>
                </a:lnTo>
                <a:cubicBezTo>
                  <a:pt x="5380438" y="678152"/>
                  <a:pt x="5708631" y="1526863"/>
                  <a:pt x="5708631" y="2452228"/>
                </a:cubicBezTo>
                <a:cubicBezTo>
                  <a:pt x="5708631" y="4567348"/>
                  <a:pt x="3993987" y="6281992"/>
                  <a:pt x="1878867" y="6281992"/>
                </a:cubicBezTo>
                <a:cubicBezTo>
                  <a:pt x="1217892" y="6281992"/>
                  <a:pt x="596026" y="6114547"/>
                  <a:pt x="53374" y="5819760"/>
                </a:cubicBezTo>
                <a:lnTo>
                  <a:pt x="0" y="5789071"/>
                </a:lnTo>
                <a:close/>
              </a:path>
            </a:pathLst>
          </a:custGeom>
          <a:noFill/>
          <a:ln>
            <a:solidFill>
              <a:srgbClr val="FFFFFF">
                <a:alpha val="8117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0" name="Oval 15">
            <a:extLst>
              <a:ext uri="{FF2B5EF4-FFF2-40B4-BE49-F238E27FC236}">
                <a16:creationId xmlns:a16="http://schemas.microsoft.com/office/drawing/2014/main" id="{FFD56C8D-6C6C-4310-8C46-5DB32744D20D}"/>
              </a:ext>
            </a:extLst>
          </p:cNvPr>
          <p:cNvSpPr/>
          <p:nvPr/>
        </p:nvSpPr>
        <p:spPr bwMode="white">
          <a:xfrm>
            <a:off x="4543986" y="5013176"/>
            <a:ext cx="162070" cy="1620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3" name="Oval 7">
            <a:extLst>
              <a:ext uri="{FF2B5EF4-FFF2-40B4-BE49-F238E27FC236}">
                <a16:creationId xmlns:a16="http://schemas.microsoft.com/office/drawing/2014/main" id="{0C83544E-FC7E-4C41-AA4D-6677754836E0}"/>
              </a:ext>
            </a:extLst>
          </p:cNvPr>
          <p:cNvSpPr/>
          <p:nvPr/>
        </p:nvSpPr>
        <p:spPr bwMode="white">
          <a:xfrm>
            <a:off x="10605619" y="4914431"/>
            <a:ext cx="1251419" cy="1251419"/>
          </a:xfrm>
          <a:prstGeom prst="ellipse">
            <a:avLst/>
          </a:prstGeom>
          <a:solidFill>
            <a:srgbClr val="262626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grpSp>
        <p:nvGrpSpPr>
          <p:cNvPr id="26" name="Group 698">
            <a:extLst>
              <a:ext uri="{FF2B5EF4-FFF2-40B4-BE49-F238E27FC236}">
                <a16:creationId xmlns:a16="http://schemas.microsoft.com/office/drawing/2014/main" id="{BB9B3DA4-1FBF-4B7D-8015-FC901F73710B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10468800" y="406800"/>
            <a:ext cx="1386000" cy="435600"/>
            <a:chOff x="561" y="2269"/>
            <a:chExt cx="4636" cy="1455"/>
          </a:xfrm>
        </p:grpSpPr>
        <p:sp>
          <p:nvSpPr>
            <p:cNvPr id="28" name="AutoShape 697">
              <a:extLst>
                <a:ext uri="{FF2B5EF4-FFF2-40B4-BE49-F238E27FC236}">
                  <a16:creationId xmlns:a16="http://schemas.microsoft.com/office/drawing/2014/main" id="{CA77B960-C92D-469B-853C-3867D47F9ED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9" name="Oval 699">
              <a:extLst>
                <a:ext uri="{FF2B5EF4-FFF2-40B4-BE49-F238E27FC236}">
                  <a16:creationId xmlns:a16="http://schemas.microsoft.com/office/drawing/2014/main" id="{6E2BE485-363F-4855-A6CA-26CCFCDA6D19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0" name="Freeform 700">
              <a:extLst>
                <a:ext uri="{FF2B5EF4-FFF2-40B4-BE49-F238E27FC236}">
                  <a16:creationId xmlns:a16="http://schemas.microsoft.com/office/drawing/2014/main" id="{97F0887C-C939-4C38-A074-572DCB99094D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1" name="Freeform 701">
              <a:extLst>
                <a:ext uri="{FF2B5EF4-FFF2-40B4-BE49-F238E27FC236}">
                  <a16:creationId xmlns:a16="http://schemas.microsoft.com/office/drawing/2014/main" id="{DE2B3A95-ADAB-4FED-8F5A-5BB9B1B11C5D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2" name="Freeform 702">
              <a:extLst>
                <a:ext uri="{FF2B5EF4-FFF2-40B4-BE49-F238E27FC236}">
                  <a16:creationId xmlns:a16="http://schemas.microsoft.com/office/drawing/2014/main" id="{98D5D0A9-E01F-463C-A08B-C3E7552EDA5A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93CED4-DEA2-4E70-A557-48EDC8B86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7DFBA2E-CC62-447D-8426-28DAE14D9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BD5A3C8-5403-42CC-BD77-27C30E072ED9}" type="slidenum">
              <a:rPr lang="en-US" smtClean="0"/>
              <a:t>‹Nr.›</a:t>
            </a:fld>
            <a:endParaRPr lang="en-US"/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76EB79A4-33AB-42FC-B52C-F7223D329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1" y="1270000"/>
            <a:ext cx="5256211" cy="1173722"/>
          </a:xfrm>
        </p:spPr>
        <p:txBody>
          <a:bodyPr anchor="b" anchorCtr="0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A7E810FD-D46C-4C55-BED1-285FFA3D63E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1" y="2852738"/>
            <a:ext cx="5256211" cy="34559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513476916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sprechpart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7962C8C-0A77-4590-BCC1-DE3DB118E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B2DEDF7-E941-451E-99EF-FAB9BC2E6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5A3C8-5403-42CC-BD77-27C30E072ED9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CD63A2B6-D302-4424-B7DC-A4B28535C31D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5AD8AF78-EEB0-4F7E-B287-AFCDE2872E4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41199" y="1847675"/>
            <a:ext cx="1296293" cy="136542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3" name="Bildplatzhalter 8">
            <a:extLst>
              <a:ext uri="{FF2B5EF4-FFF2-40B4-BE49-F238E27FC236}">
                <a16:creationId xmlns:a16="http://schemas.microsoft.com/office/drawing/2014/main" id="{234FF87A-EF12-46B4-8BA2-CE9EB34A18B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41199" y="3395488"/>
            <a:ext cx="1296293" cy="136542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4" name="Bildplatzhalter 8">
            <a:extLst>
              <a:ext uri="{FF2B5EF4-FFF2-40B4-BE49-F238E27FC236}">
                <a16:creationId xmlns:a16="http://schemas.microsoft.com/office/drawing/2014/main" id="{7740E28C-E190-456F-A2BC-44EB5B58F25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41199" y="4943300"/>
            <a:ext cx="1296293" cy="136542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 dirty="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0444BFE6-4B0F-40C6-9EFC-3B3FA2D5EF5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245492" y="2206664"/>
            <a:ext cx="3671732" cy="1006436"/>
          </a:xfrm>
        </p:spPr>
        <p:txBody>
          <a:bodyPr/>
          <a:lstStyle>
            <a:lvl1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1pPr>
            <a:lvl2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2pPr>
            <a:lvl3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3pPr>
            <a:lvl4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4pPr>
            <a:lvl5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5pPr>
            <a:lvl6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6pPr>
            <a:lvl7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7pPr>
            <a:lvl8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8pPr>
            <a:lvl9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platzhalter 17">
            <a:extLst>
              <a:ext uri="{FF2B5EF4-FFF2-40B4-BE49-F238E27FC236}">
                <a16:creationId xmlns:a16="http://schemas.microsoft.com/office/drawing/2014/main" id="{EB6C0BA1-FF69-45A4-8301-945E026FAB1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245492" y="1847675"/>
            <a:ext cx="3671732" cy="256224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chemeClr val="accent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1" name="Textplatzhalter 17">
            <a:extLst>
              <a:ext uri="{FF2B5EF4-FFF2-40B4-BE49-F238E27FC236}">
                <a16:creationId xmlns:a16="http://schemas.microsoft.com/office/drawing/2014/main" id="{8902480F-23B5-4B7B-8260-816389855454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2245492" y="3395488"/>
            <a:ext cx="3671732" cy="256224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chemeClr val="accent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Textplatzhalter 17">
            <a:extLst>
              <a:ext uri="{FF2B5EF4-FFF2-40B4-BE49-F238E27FC236}">
                <a16:creationId xmlns:a16="http://schemas.microsoft.com/office/drawing/2014/main" id="{EA558B47-DDDC-44FF-ACC2-CF0B80924114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2245492" y="4943300"/>
            <a:ext cx="3671732" cy="256224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chemeClr val="accent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4" name="Bildplatzhalter 8">
            <a:extLst>
              <a:ext uri="{FF2B5EF4-FFF2-40B4-BE49-F238E27FC236}">
                <a16:creationId xmlns:a16="http://schemas.microsoft.com/office/drawing/2014/main" id="{E414524F-E4B6-4F11-A570-F2ABBDCB783B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6276794" y="1847675"/>
            <a:ext cx="1296293" cy="136542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 dirty="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5" name="Bildplatzhalter 8">
            <a:extLst>
              <a:ext uri="{FF2B5EF4-FFF2-40B4-BE49-F238E27FC236}">
                <a16:creationId xmlns:a16="http://schemas.microsoft.com/office/drawing/2014/main" id="{B9B9E10E-9506-4551-840B-1593054A36B3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6276794" y="3395488"/>
            <a:ext cx="1296293" cy="136542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6" name="Bildplatzhalter 8">
            <a:extLst>
              <a:ext uri="{FF2B5EF4-FFF2-40B4-BE49-F238E27FC236}">
                <a16:creationId xmlns:a16="http://schemas.microsoft.com/office/drawing/2014/main" id="{B3BEFA79-DD4C-4498-8D94-220A4BC7889B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276794" y="4943300"/>
            <a:ext cx="1296293" cy="136542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8" name="Textplatzhalter 17">
            <a:extLst>
              <a:ext uri="{FF2B5EF4-FFF2-40B4-BE49-F238E27FC236}">
                <a16:creationId xmlns:a16="http://schemas.microsoft.com/office/drawing/2014/main" id="{8ECDE0CF-758A-42D1-8C49-300BD268D55F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680213" y="1847675"/>
            <a:ext cx="3672000" cy="256224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chemeClr val="accent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Textplatzhalter 17">
            <a:extLst>
              <a:ext uri="{FF2B5EF4-FFF2-40B4-BE49-F238E27FC236}">
                <a16:creationId xmlns:a16="http://schemas.microsoft.com/office/drawing/2014/main" id="{E3E00C84-A89B-47CA-8BD1-FF57B0849364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7680213" y="3395488"/>
            <a:ext cx="3672000" cy="256224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chemeClr val="accent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2" name="Textplatzhalter 17">
            <a:extLst>
              <a:ext uri="{FF2B5EF4-FFF2-40B4-BE49-F238E27FC236}">
                <a16:creationId xmlns:a16="http://schemas.microsoft.com/office/drawing/2014/main" id="{853B2C2D-9D04-4E68-8337-82417A41A65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7680213" y="4943300"/>
            <a:ext cx="3672000" cy="256224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chemeClr val="accent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3" name="Textplatzhalter 17">
            <a:extLst>
              <a:ext uri="{FF2B5EF4-FFF2-40B4-BE49-F238E27FC236}">
                <a16:creationId xmlns:a16="http://schemas.microsoft.com/office/drawing/2014/main" id="{83698B87-0B74-4F17-BD63-040CC35FEAA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7680213" y="2206664"/>
            <a:ext cx="3672000" cy="1006436"/>
          </a:xfrm>
        </p:spPr>
        <p:txBody>
          <a:bodyPr/>
          <a:lstStyle>
            <a:lvl1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1pPr>
            <a:lvl2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2pPr>
            <a:lvl3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3pPr>
            <a:lvl4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4pPr>
            <a:lvl5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5pPr>
            <a:lvl6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6pPr>
            <a:lvl7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7pPr>
            <a:lvl8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8pPr>
            <a:lvl9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4" name="Textplatzhalter 17">
            <a:extLst>
              <a:ext uri="{FF2B5EF4-FFF2-40B4-BE49-F238E27FC236}">
                <a16:creationId xmlns:a16="http://schemas.microsoft.com/office/drawing/2014/main" id="{C6A81A53-425F-44D9-904C-F2C95622177F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2245492" y="3754477"/>
            <a:ext cx="3671732" cy="1006436"/>
          </a:xfrm>
        </p:spPr>
        <p:txBody>
          <a:bodyPr/>
          <a:lstStyle>
            <a:lvl1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1pPr>
            <a:lvl2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2pPr>
            <a:lvl3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3pPr>
            <a:lvl4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4pPr>
            <a:lvl5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5pPr>
            <a:lvl6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6pPr>
            <a:lvl7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7pPr>
            <a:lvl8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8pPr>
            <a:lvl9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5" name="Textplatzhalter 17">
            <a:extLst>
              <a:ext uri="{FF2B5EF4-FFF2-40B4-BE49-F238E27FC236}">
                <a16:creationId xmlns:a16="http://schemas.microsoft.com/office/drawing/2014/main" id="{81155469-3AA9-4F3F-9F5C-085A172F351F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7680213" y="3754477"/>
            <a:ext cx="3672000" cy="1006436"/>
          </a:xfrm>
        </p:spPr>
        <p:txBody>
          <a:bodyPr/>
          <a:lstStyle>
            <a:lvl1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1pPr>
            <a:lvl2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2pPr>
            <a:lvl3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3pPr>
            <a:lvl4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4pPr>
            <a:lvl5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5pPr>
            <a:lvl6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6pPr>
            <a:lvl7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7pPr>
            <a:lvl8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8pPr>
            <a:lvl9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6" name="Textplatzhalter 17">
            <a:extLst>
              <a:ext uri="{FF2B5EF4-FFF2-40B4-BE49-F238E27FC236}">
                <a16:creationId xmlns:a16="http://schemas.microsoft.com/office/drawing/2014/main" id="{3240F66A-4EBD-4102-A751-ED87F74E55C6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2245492" y="5302289"/>
            <a:ext cx="3671732" cy="1006436"/>
          </a:xfrm>
        </p:spPr>
        <p:txBody>
          <a:bodyPr/>
          <a:lstStyle>
            <a:lvl1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1pPr>
            <a:lvl2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2pPr>
            <a:lvl3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3pPr>
            <a:lvl4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4pPr>
            <a:lvl5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5pPr>
            <a:lvl6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6pPr>
            <a:lvl7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7pPr>
            <a:lvl8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8pPr>
            <a:lvl9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7" name="Textplatzhalter 17">
            <a:extLst>
              <a:ext uri="{FF2B5EF4-FFF2-40B4-BE49-F238E27FC236}">
                <a16:creationId xmlns:a16="http://schemas.microsoft.com/office/drawing/2014/main" id="{553C3DA0-9847-473E-B706-5A933D36D9D7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7680213" y="5302289"/>
            <a:ext cx="3672000" cy="1006436"/>
          </a:xfrm>
        </p:spPr>
        <p:txBody>
          <a:bodyPr/>
          <a:lstStyle>
            <a:lvl1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1pPr>
            <a:lvl2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2pPr>
            <a:lvl3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3pPr>
            <a:lvl4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4pPr>
            <a:lvl5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5pPr>
            <a:lvl6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6pPr>
            <a:lvl7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7pPr>
            <a:lvl8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8pPr>
            <a:lvl9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DC82F9CB-54FE-4A52-9529-F4053689C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0618244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66C1AAD9-AE74-4C3B-AACA-FE48D2D8D976}"/>
              </a:ext>
            </a:extLst>
          </p:cNvPr>
          <p:cNvSpPr/>
          <p:nvPr/>
        </p:nvSpPr>
        <p:spPr>
          <a:xfrm>
            <a:off x="0" y="1268413"/>
            <a:ext cx="12192000" cy="558958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BA9196-E000-4646-8FEF-01CFA2A2E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50CA16C-4730-46B0-B3D0-C9552FFA4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5A3C8-5403-42CC-BD77-27C30E072ED9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88E7B23F-FCF9-4BCB-9F9C-F2C829441AE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D3143454-72C5-4715-B379-BE01F888B999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41375" y="1847676"/>
            <a:ext cx="1347262" cy="1365424"/>
          </a:xfr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4" name="Bildplatzhalter 12">
            <a:extLst>
              <a:ext uri="{FF2B5EF4-FFF2-40B4-BE49-F238E27FC236}">
                <a16:creationId xmlns:a16="http://schemas.microsoft.com/office/drawing/2014/main" id="{7889D490-FC3F-4BD5-B54A-E8813763585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2368637" y="1847676"/>
            <a:ext cx="1347262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5" name="Bildplatzhalter 12">
            <a:extLst>
              <a:ext uri="{FF2B5EF4-FFF2-40B4-BE49-F238E27FC236}">
                <a16:creationId xmlns:a16="http://schemas.microsoft.com/office/drawing/2014/main" id="{0B94772A-5035-4D7E-80E9-BF8FA7AAEB71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841376" y="3395489"/>
            <a:ext cx="1347263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6" name="Bildplatzhalter 12">
            <a:extLst>
              <a:ext uri="{FF2B5EF4-FFF2-40B4-BE49-F238E27FC236}">
                <a16:creationId xmlns:a16="http://schemas.microsoft.com/office/drawing/2014/main" id="{A61F6397-0B38-4AE4-94AB-850EFF4DAD7C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841376" y="4943301"/>
            <a:ext cx="1347263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7" name="Bildplatzhalter 12">
            <a:extLst>
              <a:ext uri="{FF2B5EF4-FFF2-40B4-BE49-F238E27FC236}">
                <a16:creationId xmlns:a16="http://schemas.microsoft.com/office/drawing/2014/main" id="{467862B5-CB73-49EE-941C-BBCDFD98C702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895899" y="1847676"/>
            <a:ext cx="1347262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8" name="Bildplatzhalter 12">
            <a:extLst>
              <a:ext uri="{FF2B5EF4-FFF2-40B4-BE49-F238E27FC236}">
                <a16:creationId xmlns:a16="http://schemas.microsoft.com/office/drawing/2014/main" id="{E699EAD5-8A66-4A8A-BC56-397E0DF2E794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423162" y="1847676"/>
            <a:ext cx="1347262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9" name="Bildplatzhalter 12">
            <a:extLst>
              <a:ext uri="{FF2B5EF4-FFF2-40B4-BE49-F238E27FC236}">
                <a16:creationId xmlns:a16="http://schemas.microsoft.com/office/drawing/2014/main" id="{4612635C-7C30-4838-A8F2-5BA16A4D7AFA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2368639" y="3395489"/>
            <a:ext cx="1347263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0" name="Bildplatzhalter 12">
            <a:extLst>
              <a:ext uri="{FF2B5EF4-FFF2-40B4-BE49-F238E27FC236}">
                <a16:creationId xmlns:a16="http://schemas.microsoft.com/office/drawing/2014/main" id="{D0F967A8-6AA4-45DB-8C24-F802F95B8B96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2368639" y="4943301"/>
            <a:ext cx="1347263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1" name="Bildplatzhalter 12">
            <a:extLst>
              <a:ext uri="{FF2B5EF4-FFF2-40B4-BE49-F238E27FC236}">
                <a16:creationId xmlns:a16="http://schemas.microsoft.com/office/drawing/2014/main" id="{6F3B4A55-C49B-41D5-8035-53359E247102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3895902" y="3395489"/>
            <a:ext cx="1347263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2" name="Bildplatzhalter 12">
            <a:extLst>
              <a:ext uri="{FF2B5EF4-FFF2-40B4-BE49-F238E27FC236}">
                <a16:creationId xmlns:a16="http://schemas.microsoft.com/office/drawing/2014/main" id="{C81C8153-49DF-447A-BCC3-50D6678A8790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3895902" y="4943301"/>
            <a:ext cx="1347263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3" name="Bildplatzhalter 12">
            <a:extLst>
              <a:ext uri="{FF2B5EF4-FFF2-40B4-BE49-F238E27FC236}">
                <a16:creationId xmlns:a16="http://schemas.microsoft.com/office/drawing/2014/main" id="{B978C6D9-CD25-4DDA-A6E5-59A48B129676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6950425" y="1847676"/>
            <a:ext cx="1347262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4" name="Bildplatzhalter 12">
            <a:extLst>
              <a:ext uri="{FF2B5EF4-FFF2-40B4-BE49-F238E27FC236}">
                <a16:creationId xmlns:a16="http://schemas.microsoft.com/office/drawing/2014/main" id="{211DCBE5-43E8-4C40-8C52-329F19E60A35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8477688" y="1847676"/>
            <a:ext cx="1347262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5" name="Bildplatzhalter 12">
            <a:extLst>
              <a:ext uri="{FF2B5EF4-FFF2-40B4-BE49-F238E27FC236}">
                <a16:creationId xmlns:a16="http://schemas.microsoft.com/office/drawing/2014/main" id="{54C5E460-7FA9-4A50-A113-AB100373B326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10004951" y="1847676"/>
            <a:ext cx="1347262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6" name="Bildplatzhalter 12">
            <a:extLst>
              <a:ext uri="{FF2B5EF4-FFF2-40B4-BE49-F238E27FC236}">
                <a16:creationId xmlns:a16="http://schemas.microsoft.com/office/drawing/2014/main" id="{49094B63-29B7-4257-8A51-B8E2D480A5F0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5423165" y="3395489"/>
            <a:ext cx="1347263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7" name="Bildplatzhalter 12">
            <a:extLst>
              <a:ext uri="{FF2B5EF4-FFF2-40B4-BE49-F238E27FC236}">
                <a16:creationId xmlns:a16="http://schemas.microsoft.com/office/drawing/2014/main" id="{DB49D4BE-47D6-4E3A-9B29-DE1C2D74F12C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6950428" y="3395489"/>
            <a:ext cx="1347263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8" name="Bildplatzhalter 12">
            <a:extLst>
              <a:ext uri="{FF2B5EF4-FFF2-40B4-BE49-F238E27FC236}">
                <a16:creationId xmlns:a16="http://schemas.microsoft.com/office/drawing/2014/main" id="{196D19FF-6F8D-470B-8C54-F2A3368935FD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8477690" y="3395489"/>
            <a:ext cx="1347263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9" name="Bildplatzhalter 12">
            <a:extLst>
              <a:ext uri="{FF2B5EF4-FFF2-40B4-BE49-F238E27FC236}">
                <a16:creationId xmlns:a16="http://schemas.microsoft.com/office/drawing/2014/main" id="{CE6B725B-ECDA-4886-B0A0-241C2F1D5AA3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10004953" y="3395489"/>
            <a:ext cx="1347263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30" name="Bildplatzhalter 12">
            <a:extLst>
              <a:ext uri="{FF2B5EF4-FFF2-40B4-BE49-F238E27FC236}">
                <a16:creationId xmlns:a16="http://schemas.microsoft.com/office/drawing/2014/main" id="{03A0C878-2A28-49A5-ADEE-CE5BDE751882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5423165" y="4943301"/>
            <a:ext cx="1347263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31" name="Bildplatzhalter 12">
            <a:extLst>
              <a:ext uri="{FF2B5EF4-FFF2-40B4-BE49-F238E27FC236}">
                <a16:creationId xmlns:a16="http://schemas.microsoft.com/office/drawing/2014/main" id="{1C8BB93D-4460-487D-852B-68BBA43D0B49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6950428" y="4943301"/>
            <a:ext cx="1347263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32" name="Bildplatzhalter 12">
            <a:extLst>
              <a:ext uri="{FF2B5EF4-FFF2-40B4-BE49-F238E27FC236}">
                <a16:creationId xmlns:a16="http://schemas.microsoft.com/office/drawing/2014/main" id="{29CF6D19-DEBE-4383-A58D-4ECCCFCF79AD}"/>
              </a:ext>
            </a:extLst>
          </p:cNvPr>
          <p:cNvSpPr>
            <a:spLocks noGrp="1"/>
          </p:cNvSpPr>
          <p:nvPr>
            <p:ph type="pic" sz="quarter" idx="62" hasCustomPrompt="1"/>
          </p:nvPr>
        </p:nvSpPr>
        <p:spPr>
          <a:xfrm>
            <a:off x="8477690" y="4943301"/>
            <a:ext cx="1347263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33" name="Bildplatzhalter 12">
            <a:extLst>
              <a:ext uri="{FF2B5EF4-FFF2-40B4-BE49-F238E27FC236}">
                <a16:creationId xmlns:a16="http://schemas.microsoft.com/office/drawing/2014/main" id="{7F01AE66-E818-4446-B282-5B27E2DD13D2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>
          <a:xfrm>
            <a:off x="10004953" y="4943301"/>
            <a:ext cx="1347263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82C5C239-28B0-4F99-9BFD-195922226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224147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ld rund rechts 1">
    <p:bg bwMode="inv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7D191C6D-ADCC-426B-B5FF-3E25A2BDDEC5}"/>
              </a:ext>
            </a:extLst>
          </p:cNvPr>
          <p:cNvSpPr/>
          <p:nvPr/>
        </p:nvSpPr>
        <p:spPr>
          <a:xfrm>
            <a:off x="6312025" y="-18000"/>
            <a:ext cx="5897975" cy="6894000"/>
          </a:xfrm>
          <a:custGeom>
            <a:avLst/>
            <a:gdLst>
              <a:gd name="connsiteX0" fmla="*/ 1143851 w 5897975"/>
              <a:gd name="connsiteY0" fmla="*/ 0 h 6894000"/>
              <a:gd name="connsiteX1" fmla="*/ 5897975 w 5897975"/>
              <a:gd name="connsiteY1" fmla="*/ 0 h 6894000"/>
              <a:gd name="connsiteX2" fmla="*/ 5897975 w 5897975"/>
              <a:gd name="connsiteY2" fmla="*/ 6894000 h 6894000"/>
              <a:gd name="connsiteX3" fmla="*/ 1146456 w 5897975"/>
              <a:gd name="connsiteY3" fmla="*/ 6894000 h 6894000"/>
              <a:gd name="connsiteX4" fmla="*/ 1144103 w 5897975"/>
              <a:gd name="connsiteY4" fmla="*/ 6891006 h 6894000"/>
              <a:gd name="connsiteX5" fmla="*/ 0 w 5897975"/>
              <a:gd name="connsiteY5" fmla="*/ 3445325 h 6894000"/>
              <a:gd name="connsiteX6" fmla="*/ 983542 w 5897975"/>
              <a:gd name="connsiteY6" fmla="*/ 225433 h 689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97975" h="6894000">
                <a:moveTo>
                  <a:pt x="1143851" y="0"/>
                </a:moveTo>
                <a:lnTo>
                  <a:pt x="5897975" y="0"/>
                </a:lnTo>
                <a:lnTo>
                  <a:pt x="5897975" y="6894000"/>
                </a:lnTo>
                <a:lnTo>
                  <a:pt x="1146456" y="6894000"/>
                </a:lnTo>
                <a:lnTo>
                  <a:pt x="1144103" y="6891006"/>
                </a:lnTo>
                <a:cubicBezTo>
                  <a:pt x="425533" y="5930165"/>
                  <a:pt x="0" y="4737440"/>
                  <a:pt x="0" y="3445325"/>
                </a:cubicBezTo>
                <a:cubicBezTo>
                  <a:pt x="0" y="2252604"/>
                  <a:pt x="362587" y="1144570"/>
                  <a:pt x="983542" y="22543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4" name="Freihandform 23">
            <a:extLst>
              <a:ext uri="{FF2B5EF4-FFF2-40B4-BE49-F238E27FC236}">
                <a16:creationId xmlns:a16="http://schemas.microsoft.com/office/drawing/2014/main" id="{CD9933A0-5E36-441A-B282-4BAF114102D1}"/>
              </a:ext>
            </a:extLst>
          </p:cNvPr>
          <p:cNvSpPr/>
          <p:nvPr/>
        </p:nvSpPr>
        <p:spPr bwMode="white">
          <a:xfrm rot="10800000" flipH="1">
            <a:off x="0" y="2087918"/>
            <a:ext cx="4295800" cy="4770082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5" name="Oval 24">
            <a:extLst>
              <a:ext uri="{FF2B5EF4-FFF2-40B4-BE49-F238E27FC236}">
                <a16:creationId xmlns:a16="http://schemas.microsoft.com/office/drawing/2014/main" id="{E7EBF26C-49B3-451D-84F8-4E6638CD518C}"/>
              </a:ext>
            </a:extLst>
          </p:cNvPr>
          <p:cNvSpPr/>
          <p:nvPr/>
        </p:nvSpPr>
        <p:spPr bwMode="white">
          <a:xfrm rot="10800000">
            <a:off x="5745726" y="445403"/>
            <a:ext cx="639544" cy="639544"/>
          </a:xfrm>
          <a:prstGeom prst="ellipse">
            <a:avLst/>
          </a:pr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24" name="Oval 22">
            <a:extLst>
              <a:ext uri="{FF2B5EF4-FFF2-40B4-BE49-F238E27FC236}">
                <a16:creationId xmlns:a16="http://schemas.microsoft.com/office/drawing/2014/main" id="{B6B4683F-6753-4ADC-A683-0D363D807977}"/>
              </a:ext>
            </a:extLst>
          </p:cNvPr>
          <p:cNvSpPr/>
          <p:nvPr/>
        </p:nvSpPr>
        <p:spPr bwMode="white">
          <a:xfrm rot="10800000">
            <a:off x="2975648" y="2489173"/>
            <a:ext cx="2011494" cy="2011494"/>
          </a:xfrm>
          <a:prstGeom prst="ellipse">
            <a:avLst/>
          </a:pr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grpSp>
        <p:nvGrpSpPr>
          <p:cNvPr id="30" name="Group 698">
            <a:extLst>
              <a:ext uri="{FF2B5EF4-FFF2-40B4-BE49-F238E27FC236}">
                <a16:creationId xmlns:a16="http://schemas.microsoft.com/office/drawing/2014/main" id="{AA97F0D4-6565-40B3-B264-5801F1FC582D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844061" y="406800"/>
            <a:ext cx="1386000" cy="435600"/>
            <a:chOff x="561" y="2269"/>
            <a:chExt cx="4636" cy="1455"/>
          </a:xfrm>
        </p:grpSpPr>
        <p:sp>
          <p:nvSpPr>
            <p:cNvPr id="31" name="AutoShape 697">
              <a:extLst>
                <a:ext uri="{FF2B5EF4-FFF2-40B4-BE49-F238E27FC236}">
                  <a16:creationId xmlns:a16="http://schemas.microsoft.com/office/drawing/2014/main" id="{67A31F69-5CC5-4CB4-9C78-116F41C222B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2" name="Oval 699">
              <a:extLst>
                <a:ext uri="{FF2B5EF4-FFF2-40B4-BE49-F238E27FC236}">
                  <a16:creationId xmlns:a16="http://schemas.microsoft.com/office/drawing/2014/main" id="{AEC0D84B-AA0D-42C1-8C21-66FE36543148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3" name="Freeform 700">
              <a:extLst>
                <a:ext uri="{FF2B5EF4-FFF2-40B4-BE49-F238E27FC236}">
                  <a16:creationId xmlns:a16="http://schemas.microsoft.com/office/drawing/2014/main" id="{ACEB259A-1FB2-446D-8BED-6EA9D13639A5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4" name="Freeform 701">
              <a:extLst>
                <a:ext uri="{FF2B5EF4-FFF2-40B4-BE49-F238E27FC236}">
                  <a16:creationId xmlns:a16="http://schemas.microsoft.com/office/drawing/2014/main" id="{C6412350-0479-456B-BA51-D4F87F0981CB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5" name="Freeform 702">
              <a:extLst>
                <a:ext uri="{FF2B5EF4-FFF2-40B4-BE49-F238E27FC236}">
                  <a16:creationId xmlns:a16="http://schemas.microsoft.com/office/drawing/2014/main" id="{4964E71A-07A7-4F64-B1BF-8C264CD95261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3C350885-EA58-4E93-84C8-2C045011A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38" name="Bildplatzhalter 37">
            <a:extLst>
              <a:ext uri="{FF2B5EF4-FFF2-40B4-BE49-F238E27FC236}">
                <a16:creationId xmlns:a16="http://schemas.microsoft.com/office/drawing/2014/main" id="{8E96CF26-2AB9-4E13-8173-1D73FE403FB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white">
          <a:xfrm>
            <a:off x="6588123" y="1"/>
            <a:ext cx="5603878" cy="6857999"/>
          </a:xfrm>
          <a:custGeom>
            <a:avLst/>
            <a:gdLst>
              <a:gd name="connsiteX0" fmla="*/ 1210347 w 5603878"/>
              <a:gd name="connsiteY0" fmla="*/ 0 h 6857999"/>
              <a:gd name="connsiteX1" fmla="*/ 5603878 w 5603878"/>
              <a:gd name="connsiteY1" fmla="*/ 0 h 6857999"/>
              <a:gd name="connsiteX2" fmla="*/ 5603878 w 5603878"/>
              <a:gd name="connsiteY2" fmla="*/ 6857999 h 6857999"/>
              <a:gd name="connsiteX3" fmla="*/ 1158139 w 5603878"/>
              <a:gd name="connsiteY3" fmla="*/ 6857999 h 6857999"/>
              <a:gd name="connsiteX4" fmla="*/ 1105140 w 5603878"/>
              <a:gd name="connsiteY4" fmla="*/ 6790558 h 6857999"/>
              <a:gd name="connsiteX5" fmla="*/ 0 w 5603878"/>
              <a:gd name="connsiteY5" fmla="*/ 3462217 h 6857999"/>
              <a:gd name="connsiteX6" fmla="*/ 1105141 w 5603878"/>
              <a:gd name="connsiteY6" fmla="*/ 13387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3878" h="6857999">
                <a:moveTo>
                  <a:pt x="1210347" y="0"/>
                </a:moveTo>
                <a:lnTo>
                  <a:pt x="5603878" y="0"/>
                </a:lnTo>
                <a:lnTo>
                  <a:pt x="5603878" y="6857999"/>
                </a:lnTo>
                <a:lnTo>
                  <a:pt x="1158139" y="6857999"/>
                </a:lnTo>
                <a:lnTo>
                  <a:pt x="1105140" y="6790558"/>
                </a:lnTo>
                <a:cubicBezTo>
                  <a:pt x="411041" y="5862437"/>
                  <a:pt x="0" y="4710329"/>
                  <a:pt x="0" y="3462217"/>
                </a:cubicBezTo>
                <a:cubicBezTo>
                  <a:pt x="0" y="2214104"/>
                  <a:pt x="411042" y="1061997"/>
                  <a:pt x="1105141" y="13387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vert="horz" wrap="square" lIns="0" tIns="0" rIns="0" bIns="0" rtlCol="0" anchor="ctr">
            <a:noAutofit/>
          </a:bodyPr>
          <a:lstStyle>
            <a:lvl1pPr marL="7938" algn="ctr">
              <a:defRPr lang="de-DE" sz="1200" b="0" i="0" dirty="0">
                <a:latin typeface="Calibri" panose="020F0502020204030204" pitchFamily="34" charset="0"/>
              </a:defRPr>
            </a:lvl1pPr>
          </a:lstStyle>
          <a:p>
            <a:pPr marL="7938" lvl="0" algn="ctr"/>
            <a:r>
              <a:rPr lang="de-DE"/>
              <a:t>Bild durch Klicken auf das Symbol hinzufügen.</a:t>
            </a:r>
            <a:br>
              <a:rPr lang="de-DE"/>
            </a:br>
            <a:r>
              <a:rPr lang="de-DE"/>
              <a:t>Alternativ den Rahmen des Bildplatzhalters markieren (Klick auf die graue Fläche)</a:t>
            </a:r>
            <a:br>
              <a:rPr lang="de-DE"/>
            </a:br>
            <a:r>
              <a:rPr lang="de-DE"/>
              <a:t>und ein Bild aus den QuickSlide-Elementen hinzufügen.</a:t>
            </a:r>
            <a:br>
              <a:rPr lang="de-DE"/>
            </a:br>
            <a:r>
              <a:rPr lang="de-DE"/>
              <a:t>Anschließend die Folie zurücksetzen (Folie &gt; Zurücksetzen).</a:t>
            </a:r>
            <a:br>
              <a:rPr lang="de-DE"/>
            </a:br>
            <a:r>
              <a:rPr lang="de-DE"/>
              <a:t>Hierbei werden alle Platzhalter auf der Folie zurückgesetzt!</a:t>
            </a:r>
            <a:endParaRPr lang="de-DE" dirty="0"/>
          </a:p>
        </p:txBody>
      </p:sp>
      <p:sp>
        <p:nvSpPr>
          <p:cNvPr id="16" name="Oval 34">
            <a:extLst>
              <a:ext uri="{FF2B5EF4-FFF2-40B4-BE49-F238E27FC236}">
                <a16:creationId xmlns:a16="http://schemas.microsoft.com/office/drawing/2014/main" id="{2C4383E1-96F4-4154-B069-3E21DE478B14}"/>
              </a:ext>
            </a:extLst>
          </p:cNvPr>
          <p:cNvSpPr/>
          <p:nvPr/>
        </p:nvSpPr>
        <p:spPr bwMode="white">
          <a:xfrm>
            <a:off x="6843728" y="670323"/>
            <a:ext cx="216024" cy="2160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9" name="Titel 18">
            <a:extLst>
              <a:ext uri="{FF2B5EF4-FFF2-40B4-BE49-F238E27FC236}">
                <a16:creationId xmlns:a16="http://schemas.microsoft.com/office/drawing/2014/main" id="{A00A1734-D132-4CA4-AFFB-50875BC65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375" y="1270000"/>
            <a:ext cx="5254625" cy="2088809"/>
          </a:xfrm>
        </p:spPr>
        <p:txBody>
          <a:bodyPr anchor="b" anchorCtr="0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FB6DECA1-6CCC-447E-8310-2FFCBBD66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BD5A3C8-5403-42CC-BD77-27C30E072ED9}" type="slidenum">
              <a:rPr lang="en-US" smtClean="0"/>
              <a:t>‹Nr.›</a:t>
            </a:fld>
            <a:endParaRPr lang="en-US"/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BC03751E-F666-41F8-856E-9658260BAC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841375" y="3423600"/>
            <a:ext cx="5254625" cy="1872000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205354557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uflistung mit 4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E80D9E6-84F3-45F2-A1F9-64ECE46E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D69507E-D98B-4C03-86F7-E146F194B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5A3C8-5403-42CC-BD77-27C30E072ED9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4E7ED365-7906-4208-A1B4-92AFFFCC194B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7774D493-4375-45E8-A8AF-A7BEB9C6CC4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41375" y="1847675"/>
            <a:ext cx="2384753" cy="1521176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0" name="Bildplatzhalter 8">
            <a:extLst>
              <a:ext uri="{FF2B5EF4-FFF2-40B4-BE49-F238E27FC236}">
                <a16:creationId xmlns:a16="http://schemas.microsoft.com/office/drawing/2014/main" id="{3366F46D-576B-4375-A72E-2C3E3FFAC7C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967460" y="1847675"/>
            <a:ext cx="2384753" cy="1521176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 dirty="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1" name="Bildplatzhalter 8">
            <a:extLst>
              <a:ext uri="{FF2B5EF4-FFF2-40B4-BE49-F238E27FC236}">
                <a16:creationId xmlns:a16="http://schemas.microsoft.com/office/drawing/2014/main" id="{B2D612A5-7CE7-41DF-9594-CD0BC38FD59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50070" y="1847675"/>
            <a:ext cx="2384753" cy="1521176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 dirty="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2" name="Bildplatzhalter 8">
            <a:extLst>
              <a:ext uri="{FF2B5EF4-FFF2-40B4-BE49-F238E27FC236}">
                <a16:creationId xmlns:a16="http://schemas.microsoft.com/office/drawing/2014/main" id="{65B7D9CA-0415-4C51-8476-8F85A2A2387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58765" y="1847675"/>
            <a:ext cx="2384753" cy="1521176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 dirty="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cxnSp>
        <p:nvCxnSpPr>
          <p:cNvPr id="13" name="Gerade Verbindung 40">
            <a:extLst>
              <a:ext uri="{FF2B5EF4-FFF2-40B4-BE49-F238E27FC236}">
                <a16:creationId xmlns:a16="http://schemas.microsoft.com/office/drawing/2014/main" id="{66902353-E666-45CF-8F84-8021BB51F9FE}"/>
              </a:ext>
            </a:extLst>
          </p:cNvPr>
          <p:cNvCxnSpPr/>
          <p:nvPr/>
        </p:nvCxnSpPr>
        <p:spPr>
          <a:xfrm>
            <a:off x="3388099" y="1847675"/>
            <a:ext cx="0" cy="446105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26">
            <a:extLst>
              <a:ext uri="{FF2B5EF4-FFF2-40B4-BE49-F238E27FC236}">
                <a16:creationId xmlns:a16="http://schemas.microsoft.com/office/drawing/2014/main" id="{B2398DC8-A55D-4533-BA55-F20CAEEC6DE3}"/>
              </a:ext>
            </a:extLst>
          </p:cNvPr>
          <p:cNvCxnSpPr/>
          <p:nvPr/>
        </p:nvCxnSpPr>
        <p:spPr>
          <a:xfrm>
            <a:off x="6096794" y="1847675"/>
            <a:ext cx="0" cy="446105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30">
            <a:extLst>
              <a:ext uri="{FF2B5EF4-FFF2-40B4-BE49-F238E27FC236}">
                <a16:creationId xmlns:a16="http://schemas.microsoft.com/office/drawing/2014/main" id="{3AE1C16D-D90B-427B-AC67-77DE0DD45E5F}"/>
              </a:ext>
            </a:extLst>
          </p:cNvPr>
          <p:cNvCxnSpPr/>
          <p:nvPr/>
        </p:nvCxnSpPr>
        <p:spPr>
          <a:xfrm>
            <a:off x="8805489" y="1847675"/>
            <a:ext cx="0" cy="446105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platzhalter 17">
            <a:extLst>
              <a:ext uri="{FF2B5EF4-FFF2-40B4-BE49-F238E27FC236}">
                <a16:creationId xmlns:a16="http://schemas.microsoft.com/office/drawing/2014/main" id="{AB70F550-346F-4100-A802-9782DAC3A2E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41375" y="4266793"/>
            <a:ext cx="2384753" cy="2041932"/>
          </a:xfrm>
        </p:spPr>
        <p:txBody>
          <a:bodyPr/>
          <a:lstStyle>
            <a:lvl1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1pPr>
            <a:lvl2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2pPr>
            <a:lvl3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3pPr>
            <a:lvl4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4pPr>
            <a:lvl5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5pPr>
            <a:lvl6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6pPr>
            <a:lvl7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7pPr>
            <a:lvl8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8pPr>
            <a:lvl9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1" name="Textplatzhalter 17">
            <a:extLst>
              <a:ext uri="{FF2B5EF4-FFF2-40B4-BE49-F238E27FC236}">
                <a16:creationId xmlns:a16="http://schemas.microsoft.com/office/drawing/2014/main" id="{A00C4637-29B3-4B35-B1A2-046C24BE242A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41375" y="3510492"/>
            <a:ext cx="2384753" cy="647263"/>
          </a:xfrm>
        </p:spPr>
        <p:txBody>
          <a:bodyPr/>
          <a:lstStyle>
            <a:lvl1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chemeClr val="accent1"/>
                </a:solidFill>
              </a:defRPr>
            </a:lvl1pPr>
            <a:lvl2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2pPr>
            <a:lvl3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3pPr>
            <a:lvl4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4pPr>
            <a:lvl5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5pPr>
            <a:lvl6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6pPr>
            <a:lvl7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7pPr>
            <a:lvl8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8pPr>
            <a:lvl9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17">
            <a:extLst>
              <a:ext uri="{FF2B5EF4-FFF2-40B4-BE49-F238E27FC236}">
                <a16:creationId xmlns:a16="http://schemas.microsoft.com/office/drawing/2014/main" id="{B35D7BA1-B6C0-4CC4-A703-C59143A6952A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3550070" y="3510492"/>
            <a:ext cx="2384753" cy="647263"/>
          </a:xfrm>
        </p:spPr>
        <p:txBody>
          <a:bodyPr/>
          <a:lstStyle>
            <a:lvl1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chemeClr val="accent1"/>
                </a:solidFill>
              </a:defRPr>
            </a:lvl1pPr>
            <a:lvl2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2pPr>
            <a:lvl3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3pPr>
            <a:lvl4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4pPr>
            <a:lvl5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5pPr>
            <a:lvl6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6pPr>
            <a:lvl7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7pPr>
            <a:lvl8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8pPr>
            <a:lvl9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17">
            <a:extLst>
              <a:ext uri="{FF2B5EF4-FFF2-40B4-BE49-F238E27FC236}">
                <a16:creationId xmlns:a16="http://schemas.microsoft.com/office/drawing/2014/main" id="{D33293CA-22BB-4241-A491-DA0B4621F63B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6258765" y="3510492"/>
            <a:ext cx="2384753" cy="647263"/>
          </a:xfrm>
        </p:spPr>
        <p:txBody>
          <a:bodyPr/>
          <a:lstStyle>
            <a:lvl1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chemeClr val="accent1"/>
                </a:solidFill>
              </a:defRPr>
            </a:lvl1pPr>
            <a:lvl2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2pPr>
            <a:lvl3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3pPr>
            <a:lvl4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4pPr>
            <a:lvl5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5pPr>
            <a:lvl6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6pPr>
            <a:lvl7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7pPr>
            <a:lvl8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8pPr>
            <a:lvl9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Textplatzhalter 17">
            <a:extLst>
              <a:ext uri="{FF2B5EF4-FFF2-40B4-BE49-F238E27FC236}">
                <a16:creationId xmlns:a16="http://schemas.microsoft.com/office/drawing/2014/main" id="{B4F368CD-3D21-492E-AB5B-5815616A769F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967460" y="3510492"/>
            <a:ext cx="2384753" cy="647263"/>
          </a:xfrm>
        </p:spPr>
        <p:txBody>
          <a:bodyPr/>
          <a:lstStyle>
            <a:lvl1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chemeClr val="accent1"/>
                </a:solidFill>
              </a:defRPr>
            </a:lvl1pPr>
            <a:lvl2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2pPr>
            <a:lvl3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3pPr>
            <a:lvl4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4pPr>
            <a:lvl5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5pPr>
            <a:lvl6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6pPr>
            <a:lvl7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7pPr>
            <a:lvl8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8pPr>
            <a:lvl9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Textplatzhalter 17">
            <a:extLst>
              <a:ext uri="{FF2B5EF4-FFF2-40B4-BE49-F238E27FC236}">
                <a16:creationId xmlns:a16="http://schemas.microsoft.com/office/drawing/2014/main" id="{6AA3940D-9044-4CA4-92AD-908FDF9ADF58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3550070" y="4266793"/>
            <a:ext cx="2384753" cy="2041932"/>
          </a:xfrm>
        </p:spPr>
        <p:txBody>
          <a:bodyPr/>
          <a:lstStyle>
            <a:lvl1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1pPr>
            <a:lvl2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2pPr>
            <a:lvl3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3pPr>
            <a:lvl4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4pPr>
            <a:lvl5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5pPr>
            <a:lvl6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6pPr>
            <a:lvl7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7pPr>
            <a:lvl8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8pPr>
            <a:lvl9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Textplatzhalter 17">
            <a:extLst>
              <a:ext uri="{FF2B5EF4-FFF2-40B4-BE49-F238E27FC236}">
                <a16:creationId xmlns:a16="http://schemas.microsoft.com/office/drawing/2014/main" id="{BEE8403D-AD27-4F87-8989-612B2272C6BE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258765" y="4266793"/>
            <a:ext cx="2384753" cy="2041932"/>
          </a:xfrm>
        </p:spPr>
        <p:txBody>
          <a:bodyPr/>
          <a:lstStyle>
            <a:lvl1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1pPr>
            <a:lvl2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2pPr>
            <a:lvl3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3pPr>
            <a:lvl4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4pPr>
            <a:lvl5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5pPr>
            <a:lvl6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6pPr>
            <a:lvl7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7pPr>
            <a:lvl8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8pPr>
            <a:lvl9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Textplatzhalter 17">
            <a:extLst>
              <a:ext uri="{FF2B5EF4-FFF2-40B4-BE49-F238E27FC236}">
                <a16:creationId xmlns:a16="http://schemas.microsoft.com/office/drawing/2014/main" id="{054A0AB3-EA50-4287-B2AD-0AA3B357899F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967460" y="4266793"/>
            <a:ext cx="2384753" cy="2041932"/>
          </a:xfrm>
        </p:spPr>
        <p:txBody>
          <a:bodyPr/>
          <a:lstStyle>
            <a:lvl1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1pPr>
            <a:lvl2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2pPr>
            <a:lvl3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3pPr>
            <a:lvl4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4pPr>
            <a:lvl5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5pPr>
            <a:lvl6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6pPr>
            <a:lvl7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7pPr>
            <a:lvl8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8pPr>
            <a:lvl9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53B9A66-806D-4341-90D4-8B89B8751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5695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zess mit 3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E02147E-1285-4992-B0F5-565CE58EB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5A3C8-5403-42CC-BD77-27C30E072ED9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Richtungspfeil 14">
            <a:extLst>
              <a:ext uri="{FF2B5EF4-FFF2-40B4-BE49-F238E27FC236}">
                <a16:creationId xmlns:a16="http://schemas.microsoft.com/office/drawing/2014/main" id="{AA9E418C-322C-446D-9186-2DA0BB8D6F85}"/>
              </a:ext>
            </a:extLst>
          </p:cNvPr>
          <p:cNvSpPr/>
          <p:nvPr/>
        </p:nvSpPr>
        <p:spPr>
          <a:xfrm>
            <a:off x="0" y="1267255"/>
            <a:ext cx="7599261" cy="5590745"/>
          </a:xfrm>
          <a:prstGeom prst="homePlate">
            <a:avLst>
              <a:gd name="adj" fmla="val 22256"/>
            </a:avLst>
          </a:prstGeom>
          <a:solidFill>
            <a:schemeClr val="bg1">
              <a:lumMod val="8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id="{F0A23D26-A11B-4E20-BE1F-10810C022B8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D57409F6-7AF2-4E40-B811-857AFCEF8F2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41375" y="4189001"/>
            <a:ext cx="2078349" cy="211972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1" name="Bildplatzhalter 9">
            <a:extLst>
              <a:ext uri="{FF2B5EF4-FFF2-40B4-BE49-F238E27FC236}">
                <a16:creationId xmlns:a16="http://schemas.microsoft.com/office/drawing/2014/main" id="{37AA4725-F302-46D1-AADB-62A3C520D49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41375" y="1847675"/>
            <a:ext cx="2078349" cy="211972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2" name="Bildplatzhalter 9">
            <a:extLst>
              <a:ext uri="{FF2B5EF4-FFF2-40B4-BE49-F238E27FC236}">
                <a16:creationId xmlns:a16="http://schemas.microsoft.com/office/drawing/2014/main" id="{A42A6C9E-5542-4A45-B1BA-D99E1C9A3F8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276794" y="3059114"/>
            <a:ext cx="2078349" cy="211972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5" name="Textplatzhalter 17">
            <a:extLst>
              <a:ext uri="{FF2B5EF4-FFF2-40B4-BE49-F238E27FC236}">
                <a16:creationId xmlns:a16="http://schemas.microsoft.com/office/drawing/2014/main" id="{B6B34D05-CB67-4CBE-992F-5DE6EF4D157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526213" y="3787848"/>
            <a:ext cx="2826000" cy="1390990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dirty="0" smtClean="0"/>
            </a:lvl1pPr>
            <a:lvl2pPr>
              <a:defRPr lang="de-DE" sz="1200" dirty="0" smtClean="0"/>
            </a:lvl2pPr>
            <a:lvl3pPr>
              <a:defRPr lang="de-DE" sz="1200" dirty="0" smtClean="0"/>
            </a:lvl3pPr>
            <a:lvl4pPr>
              <a:defRPr lang="de-DE" sz="1200" dirty="0" smtClean="0"/>
            </a:lvl4pPr>
            <a:lvl5pPr>
              <a:defRPr lang="de-DE" sz="1200" dirty="0" smtClean="0"/>
            </a:lvl5pPr>
            <a:lvl6pPr>
              <a:defRPr lang="de-DE" sz="1200" dirty="0" smtClean="0"/>
            </a:lvl6pPr>
            <a:lvl7pPr>
              <a:defRPr lang="de-DE" sz="1200" dirty="0" smtClean="0"/>
            </a:lvl7pPr>
            <a:lvl8pPr>
              <a:defRPr lang="de-DE" sz="1200" dirty="0" smtClean="0"/>
            </a:lvl8pPr>
            <a:lvl9pPr>
              <a:defRPr lang="de-DE" sz="1200" dirty="0"/>
            </a:lvl9pPr>
          </a:lstStyle>
          <a:p>
            <a:pPr lvl="0">
              <a:lnSpc>
                <a:spcPts val="1860"/>
              </a:lnSpc>
              <a:spcBef>
                <a:spcPts val="0"/>
              </a:spcBef>
            </a:pPr>
            <a:r>
              <a:rPr lang="de-DE"/>
              <a:t>Mastertextformat bearbeiten</a:t>
            </a:r>
          </a:p>
        </p:txBody>
      </p:sp>
      <p:sp>
        <p:nvSpPr>
          <p:cNvPr id="16" name="Textplatzhalter 17">
            <a:extLst>
              <a:ext uri="{FF2B5EF4-FFF2-40B4-BE49-F238E27FC236}">
                <a16:creationId xmlns:a16="http://schemas.microsoft.com/office/drawing/2014/main" id="{3D7DC25C-FC98-452B-91B4-B5EDDBF3ECBD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526213" y="3059114"/>
            <a:ext cx="2826000" cy="728734"/>
          </a:xfrm>
        </p:spPr>
        <p:txBody>
          <a:bodyPr/>
          <a:lstStyle>
            <a:lvl1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chemeClr val="accent1"/>
                </a:solidFill>
              </a:defRPr>
            </a:lvl1pPr>
            <a:lvl2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2pPr>
            <a:lvl3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3pPr>
            <a:lvl4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4pPr>
            <a:lvl5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5pPr>
            <a:lvl6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6pPr>
            <a:lvl7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7pPr>
            <a:lvl8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8pPr>
            <a:lvl9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platzhalter 17">
            <a:extLst>
              <a:ext uri="{FF2B5EF4-FFF2-40B4-BE49-F238E27FC236}">
                <a16:creationId xmlns:a16="http://schemas.microsoft.com/office/drawing/2014/main" id="{29FC3C91-54BF-43EE-823C-124E5BBDE3CB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3090672" y="2576409"/>
            <a:ext cx="2826552" cy="1390990"/>
          </a:xfrm>
        </p:spPr>
        <p:txBody>
          <a:bodyPr/>
          <a:lstStyle>
            <a:lvl1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1pPr>
            <a:lvl2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2pPr>
            <a:lvl3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3pPr>
            <a:lvl4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4pPr>
            <a:lvl5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5pPr>
            <a:lvl6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6pPr>
            <a:lvl7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7pPr>
            <a:lvl8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8pPr>
            <a:lvl9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platzhalter 17">
            <a:extLst>
              <a:ext uri="{FF2B5EF4-FFF2-40B4-BE49-F238E27FC236}">
                <a16:creationId xmlns:a16="http://schemas.microsoft.com/office/drawing/2014/main" id="{FDCB4AA8-A8D4-45CD-AD46-D0FEEA375163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3090672" y="1847675"/>
            <a:ext cx="2826552" cy="728734"/>
          </a:xfrm>
        </p:spPr>
        <p:txBody>
          <a:bodyPr/>
          <a:lstStyle>
            <a:lvl1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chemeClr val="accent1"/>
                </a:solidFill>
              </a:defRPr>
            </a:lvl1pPr>
            <a:lvl2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2pPr>
            <a:lvl3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3pPr>
            <a:lvl4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4pPr>
            <a:lvl5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5pPr>
            <a:lvl6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6pPr>
            <a:lvl7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7pPr>
            <a:lvl8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8pPr>
            <a:lvl9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1" name="Textplatzhalter 17">
            <a:extLst>
              <a:ext uri="{FF2B5EF4-FFF2-40B4-BE49-F238E27FC236}">
                <a16:creationId xmlns:a16="http://schemas.microsoft.com/office/drawing/2014/main" id="{9556296B-02E2-4648-A1CD-A0EC9BB03DD4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3090672" y="4917735"/>
            <a:ext cx="2826552" cy="1390990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dirty="0" smtClean="0"/>
            </a:lvl1pPr>
            <a:lvl2pPr>
              <a:defRPr lang="de-DE" sz="1200" dirty="0" smtClean="0"/>
            </a:lvl2pPr>
            <a:lvl3pPr>
              <a:defRPr lang="de-DE" sz="1200" dirty="0" smtClean="0"/>
            </a:lvl3pPr>
            <a:lvl4pPr>
              <a:defRPr lang="de-DE" sz="1200" dirty="0" smtClean="0"/>
            </a:lvl4pPr>
            <a:lvl5pPr>
              <a:defRPr lang="de-DE" sz="1200" dirty="0" smtClean="0"/>
            </a:lvl5pPr>
            <a:lvl6pPr>
              <a:defRPr lang="de-DE" sz="1200" dirty="0" smtClean="0"/>
            </a:lvl6pPr>
            <a:lvl7pPr>
              <a:defRPr lang="de-DE" sz="1200" dirty="0" smtClean="0"/>
            </a:lvl7pPr>
            <a:lvl8pPr>
              <a:defRPr lang="de-DE" sz="1200" dirty="0" smtClean="0"/>
            </a:lvl8pPr>
            <a:lvl9pPr>
              <a:defRPr lang="de-DE" sz="1200" dirty="0"/>
            </a:lvl9pPr>
          </a:lstStyle>
          <a:p>
            <a:pPr lvl="0">
              <a:lnSpc>
                <a:spcPts val="1860"/>
              </a:lnSpc>
              <a:spcBef>
                <a:spcPts val="0"/>
              </a:spcBef>
            </a:pPr>
            <a:r>
              <a:rPr lang="de-DE"/>
              <a:t>Mastertextformat bearbeiten</a:t>
            </a:r>
          </a:p>
        </p:txBody>
      </p:sp>
      <p:sp>
        <p:nvSpPr>
          <p:cNvPr id="22" name="Textplatzhalter 17">
            <a:extLst>
              <a:ext uri="{FF2B5EF4-FFF2-40B4-BE49-F238E27FC236}">
                <a16:creationId xmlns:a16="http://schemas.microsoft.com/office/drawing/2014/main" id="{C419897A-7E04-4F85-BE96-A51341336EE3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3090672" y="4189001"/>
            <a:ext cx="2826552" cy="728734"/>
          </a:xfrm>
        </p:spPr>
        <p:txBody>
          <a:bodyPr/>
          <a:lstStyle>
            <a:lvl1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chemeClr val="accent1"/>
                </a:solidFill>
              </a:defRPr>
            </a:lvl1pPr>
            <a:lvl2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2pPr>
            <a:lvl3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3pPr>
            <a:lvl4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4pPr>
            <a:lvl5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5pPr>
            <a:lvl6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6pPr>
            <a:lvl7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7pPr>
            <a:lvl8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8pPr>
            <a:lvl9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DB8E1D2-2D80-4694-8E1D-1356A61A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8D86A69-AFA2-4271-8E18-6878118E6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3593045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ildplatzhalter 9">
            <a:extLst>
              <a:ext uri="{FF2B5EF4-FFF2-40B4-BE49-F238E27FC236}">
                <a16:creationId xmlns:a16="http://schemas.microsoft.com/office/drawing/2014/main" id="{C48AD03E-0E6F-4E37-8272-741DF1C5CEF7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782401" y="4000783"/>
            <a:ext cx="2409600" cy="2857217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9" name="Textplatzhalter 17">
            <a:extLst>
              <a:ext uri="{FF2B5EF4-FFF2-40B4-BE49-F238E27FC236}">
                <a16:creationId xmlns:a16="http://schemas.microsoft.com/office/drawing/2014/main" id="{F5132E7C-AAE5-4E2B-822E-081A52B0FB34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9782401" y="4000783"/>
            <a:ext cx="2409600" cy="459234"/>
          </a:xfrm>
          <a:solidFill>
            <a:schemeClr val="tx1">
              <a:alpha val="59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Bildplatzhalter 9">
            <a:extLst>
              <a:ext uri="{FF2B5EF4-FFF2-40B4-BE49-F238E27FC236}">
                <a16:creationId xmlns:a16="http://schemas.microsoft.com/office/drawing/2014/main" id="{A68AEEC3-52FE-40DE-B13A-F41D420CC7DF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0" y="4000782"/>
            <a:ext cx="2409600" cy="2857216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3" name="Textplatzhalter 17">
            <a:extLst>
              <a:ext uri="{FF2B5EF4-FFF2-40B4-BE49-F238E27FC236}">
                <a16:creationId xmlns:a16="http://schemas.microsoft.com/office/drawing/2014/main" id="{7B069CCF-828C-4A5D-9222-7AB27553D7C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0" y="4000783"/>
            <a:ext cx="2409600" cy="459234"/>
          </a:xfrm>
          <a:solidFill>
            <a:schemeClr val="tx1">
              <a:alpha val="59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7CD51D8D-241D-49B9-A365-3C61F7F3089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5036FDA6-1EF1-47BB-8236-BEF60F977528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0" y="1268413"/>
            <a:ext cx="2409600" cy="269637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1" name="Textplatzhalter 17">
            <a:extLst>
              <a:ext uri="{FF2B5EF4-FFF2-40B4-BE49-F238E27FC236}">
                <a16:creationId xmlns:a16="http://schemas.microsoft.com/office/drawing/2014/main" id="{D5806164-94B7-4C56-A5E3-B9510157005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0" y="1268413"/>
            <a:ext cx="2409600" cy="459234"/>
          </a:xfrm>
          <a:solidFill>
            <a:schemeClr val="tx1">
              <a:alpha val="59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Bildplatzhalter 9">
            <a:extLst>
              <a:ext uri="{FF2B5EF4-FFF2-40B4-BE49-F238E27FC236}">
                <a16:creationId xmlns:a16="http://schemas.microsoft.com/office/drawing/2014/main" id="{0051AB06-D0BD-4C13-BEB1-BEB26A564F36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9782401" y="1268413"/>
            <a:ext cx="2409600" cy="2696370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7" name="Textplatzhalter 17">
            <a:extLst>
              <a:ext uri="{FF2B5EF4-FFF2-40B4-BE49-F238E27FC236}">
                <a16:creationId xmlns:a16="http://schemas.microsoft.com/office/drawing/2014/main" id="{900FE352-540E-41FE-A120-FE791D4E0ADD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9782401" y="1268413"/>
            <a:ext cx="2409600" cy="459234"/>
          </a:xfrm>
          <a:solidFill>
            <a:schemeClr val="tx1">
              <a:alpha val="59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Bildplatzhalter 9">
            <a:extLst>
              <a:ext uri="{FF2B5EF4-FFF2-40B4-BE49-F238E27FC236}">
                <a16:creationId xmlns:a16="http://schemas.microsoft.com/office/drawing/2014/main" id="{DBEF3D0E-CC19-42AA-81AE-D38C9B78F406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7336800" y="4000783"/>
            <a:ext cx="2409600" cy="2857217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1" name="Textplatzhalter 17">
            <a:extLst>
              <a:ext uri="{FF2B5EF4-FFF2-40B4-BE49-F238E27FC236}">
                <a16:creationId xmlns:a16="http://schemas.microsoft.com/office/drawing/2014/main" id="{F9C9032E-86E5-4012-BE34-2EDF158EEC8F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7336800" y="4000783"/>
            <a:ext cx="2409600" cy="459234"/>
          </a:xfrm>
          <a:solidFill>
            <a:schemeClr val="tx1">
              <a:alpha val="59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Bildplatzhalter 9">
            <a:extLst>
              <a:ext uri="{FF2B5EF4-FFF2-40B4-BE49-F238E27FC236}">
                <a16:creationId xmlns:a16="http://schemas.microsoft.com/office/drawing/2014/main" id="{2F07CD8D-5767-442C-8D06-8A7F39CA3CAF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336800" y="1268413"/>
            <a:ext cx="2409600" cy="2696370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3" name="Textplatzhalter 17">
            <a:extLst>
              <a:ext uri="{FF2B5EF4-FFF2-40B4-BE49-F238E27FC236}">
                <a16:creationId xmlns:a16="http://schemas.microsoft.com/office/drawing/2014/main" id="{D20A21F8-23D4-402F-8059-E65D049D089D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7336800" y="1268413"/>
            <a:ext cx="2409600" cy="459234"/>
          </a:xfrm>
          <a:solidFill>
            <a:schemeClr val="tx1">
              <a:alpha val="59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4" name="Bildplatzhalter 9">
            <a:extLst>
              <a:ext uri="{FF2B5EF4-FFF2-40B4-BE49-F238E27FC236}">
                <a16:creationId xmlns:a16="http://schemas.microsoft.com/office/drawing/2014/main" id="{AC63BC77-7D38-4353-A053-2EAC01258A66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4891200" y="4000783"/>
            <a:ext cx="2409600" cy="2857217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5" name="Textplatzhalter 17">
            <a:extLst>
              <a:ext uri="{FF2B5EF4-FFF2-40B4-BE49-F238E27FC236}">
                <a16:creationId xmlns:a16="http://schemas.microsoft.com/office/drawing/2014/main" id="{21824CEA-BA78-42A6-9169-ACB8A959F668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4891200" y="4000783"/>
            <a:ext cx="2409600" cy="459234"/>
          </a:xfrm>
          <a:solidFill>
            <a:schemeClr val="tx1">
              <a:alpha val="59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Bildplatzhalter 9">
            <a:extLst>
              <a:ext uri="{FF2B5EF4-FFF2-40B4-BE49-F238E27FC236}">
                <a16:creationId xmlns:a16="http://schemas.microsoft.com/office/drawing/2014/main" id="{71BEAA49-038B-4925-B8A8-D38186FB67C7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4891200" y="1268413"/>
            <a:ext cx="2409600" cy="2696370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 dirty="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7" name="Textplatzhalter 17">
            <a:extLst>
              <a:ext uri="{FF2B5EF4-FFF2-40B4-BE49-F238E27FC236}">
                <a16:creationId xmlns:a16="http://schemas.microsoft.com/office/drawing/2014/main" id="{F18DFDB1-4D5C-4F6B-A26E-CFD7EEBDD1D9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891200" y="1268413"/>
            <a:ext cx="2409600" cy="459234"/>
          </a:xfrm>
          <a:solidFill>
            <a:schemeClr val="tx1">
              <a:alpha val="59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Bildplatzhalter 9">
            <a:extLst>
              <a:ext uri="{FF2B5EF4-FFF2-40B4-BE49-F238E27FC236}">
                <a16:creationId xmlns:a16="http://schemas.microsoft.com/office/drawing/2014/main" id="{2D7C0C01-C1E7-41A3-BED1-223223B4F783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2445600" y="4000783"/>
            <a:ext cx="2409600" cy="2857217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9" name="Textplatzhalter 17">
            <a:extLst>
              <a:ext uri="{FF2B5EF4-FFF2-40B4-BE49-F238E27FC236}">
                <a16:creationId xmlns:a16="http://schemas.microsoft.com/office/drawing/2014/main" id="{D4913F67-D3C4-466D-82DF-877B6DA6F4BB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2445600" y="4000783"/>
            <a:ext cx="2409600" cy="459234"/>
          </a:xfrm>
          <a:solidFill>
            <a:schemeClr val="tx1">
              <a:alpha val="59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Bildplatzhalter 9">
            <a:extLst>
              <a:ext uri="{FF2B5EF4-FFF2-40B4-BE49-F238E27FC236}">
                <a16:creationId xmlns:a16="http://schemas.microsoft.com/office/drawing/2014/main" id="{50B2C8F1-4DFD-4838-9CE3-6B1676A406A3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2445600" y="1268413"/>
            <a:ext cx="2409600" cy="2696370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31" name="Textplatzhalter 17">
            <a:extLst>
              <a:ext uri="{FF2B5EF4-FFF2-40B4-BE49-F238E27FC236}">
                <a16:creationId xmlns:a16="http://schemas.microsoft.com/office/drawing/2014/main" id="{48929271-8D7F-4699-AFD3-89EFC999CD17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2445600" y="1268413"/>
            <a:ext cx="2409600" cy="459234"/>
          </a:xfrm>
          <a:solidFill>
            <a:schemeClr val="tx1">
              <a:alpha val="59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CD51BCD-2FBF-48CE-8B6A-8AA1936E9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6E6CD5A-5747-4A10-93AC-3BE540B9D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6F52DC2-1A78-4D03-8D12-858109BB9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5A3C8-5403-42CC-BD77-27C30E072ED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53115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anch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2">
            <a:extLst>
              <a:ext uri="{FF2B5EF4-FFF2-40B4-BE49-F238E27FC236}">
                <a16:creationId xmlns:a16="http://schemas.microsoft.com/office/drawing/2014/main" id="{B14E902E-A19A-48A4-B559-946B38DDA42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64A1DD26-61B2-452C-8756-6FAEAECE6832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0" y="1268498"/>
            <a:ext cx="3766922" cy="2776751"/>
          </a:xfrm>
          <a:solidFill>
            <a:schemeClr val="bg2"/>
          </a:solidFill>
          <a:ln>
            <a:noFill/>
          </a:ln>
        </p:spPr>
        <p:txBody>
          <a:bodyPr anchor="ctr" anchorCtr="0"/>
          <a:lstStyle>
            <a:lvl1pPr marL="0" indent="0" algn="ctr">
              <a:buFontTx/>
              <a:buNone/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1" name="Bildplatzhalter 9">
            <a:extLst>
              <a:ext uri="{FF2B5EF4-FFF2-40B4-BE49-F238E27FC236}">
                <a16:creationId xmlns:a16="http://schemas.microsoft.com/office/drawing/2014/main" id="{8C83CE0B-621D-490B-84CF-C46305F31046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3802922" y="1268498"/>
            <a:ext cx="3766922" cy="2776751"/>
          </a:xfrm>
          <a:solidFill>
            <a:schemeClr val="bg2"/>
          </a:solidFill>
          <a:ln>
            <a:noFill/>
          </a:ln>
        </p:spPr>
        <p:txBody>
          <a:bodyPr anchor="ctr" anchorCtr="0"/>
          <a:lstStyle>
            <a:lvl1pPr marL="0" indent="0" algn="ctr">
              <a:buFontTx/>
              <a:buNone/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5" name="Bildplatzhalter 9">
            <a:extLst>
              <a:ext uri="{FF2B5EF4-FFF2-40B4-BE49-F238E27FC236}">
                <a16:creationId xmlns:a16="http://schemas.microsoft.com/office/drawing/2014/main" id="{779C7DBD-B949-41C7-9206-A96FFC845C3B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0" y="4081249"/>
            <a:ext cx="3766922" cy="2776751"/>
          </a:xfrm>
          <a:solidFill>
            <a:schemeClr val="bg2"/>
          </a:solidFill>
          <a:ln>
            <a:noFill/>
          </a:ln>
        </p:spPr>
        <p:txBody>
          <a:bodyPr anchor="ctr" anchorCtr="0"/>
          <a:lstStyle>
            <a:lvl1pPr marL="0" indent="0" algn="ctr">
              <a:buFontTx/>
              <a:buNone/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6" name="Bildplatzhalter 9">
            <a:extLst>
              <a:ext uri="{FF2B5EF4-FFF2-40B4-BE49-F238E27FC236}">
                <a16:creationId xmlns:a16="http://schemas.microsoft.com/office/drawing/2014/main" id="{16D21183-A7DD-4390-9B8F-3659135CB3D3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3802922" y="4081249"/>
            <a:ext cx="3766922" cy="2776751"/>
          </a:xfrm>
          <a:solidFill>
            <a:schemeClr val="bg2"/>
          </a:solidFill>
          <a:ln>
            <a:noFill/>
          </a:ln>
        </p:spPr>
        <p:txBody>
          <a:bodyPr anchor="ctr" anchorCtr="0"/>
          <a:lstStyle>
            <a:lvl1pPr marL="0" indent="0" algn="ctr">
              <a:buFontTx/>
              <a:buNone/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23" name="Bildplatzhalter 22">
            <a:extLst>
              <a:ext uri="{FF2B5EF4-FFF2-40B4-BE49-F238E27FC236}">
                <a16:creationId xmlns:a16="http://schemas.microsoft.com/office/drawing/2014/main" id="{B3BC9FAE-0EA4-487D-B64B-D5212A22B56B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7605843" y="1268498"/>
            <a:ext cx="2275078" cy="1839167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FontTx/>
              <a:buNone/>
              <a:defRPr sz="1200" b="0"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24" name="Bildplatzhalter 22">
            <a:extLst>
              <a:ext uri="{FF2B5EF4-FFF2-40B4-BE49-F238E27FC236}">
                <a16:creationId xmlns:a16="http://schemas.microsoft.com/office/drawing/2014/main" id="{C87331E4-ABB3-4151-8F99-44E5BD2F3716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7605843" y="3143665"/>
            <a:ext cx="2275078" cy="1839167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FontTx/>
              <a:buNone/>
              <a:defRPr sz="1200" b="0"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25" name="Bildplatzhalter 22">
            <a:extLst>
              <a:ext uri="{FF2B5EF4-FFF2-40B4-BE49-F238E27FC236}">
                <a16:creationId xmlns:a16="http://schemas.microsoft.com/office/drawing/2014/main" id="{8D96F607-6F26-48E6-925F-AF4A10175BDB}"/>
              </a:ext>
            </a:extLst>
          </p:cNvPr>
          <p:cNvSpPr>
            <a:spLocks noGrp="1"/>
          </p:cNvSpPr>
          <p:nvPr>
            <p:ph type="pic" sz="quarter" idx="62" hasCustomPrompt="1"/>
          </p:nvPr>
        </p:nvSpPr>
        <p:spPr>
          <a:xfrm>
            <a:off x="7605843" y="5018832"/>
            <a:ext cx="2275078" cy="1839167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FontTx/>
              <a:buNone/>
              <a:defRPr sz="1200" b="0"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30" name="Bildplatzhalter 22">
            <a:extLst>
              <a:ext uri="{FF2B5EF4-FFF2-40B4-BE49-F238E27FC236}">
                <a16:creationId xmlns:a16="http://schemas.microsoft.com/office/drawing/2014/main" id="{C7D0E0DA-8338-4D56-8C11-6A11AD1F5A9E}"/>
              </a:ext>
            </a:extLst>
          </p:cNvPr>
          <p:cNvSpPr>
            <a:spLocks noGrp="1"/>
          </p:cNvSpPr>
          <p:nvPr>
            <p:ph type="pic" sz="quarter" idx="68" hasCustomPrompt="1"/>
          </p:nvPr>
        </p:nvSpPr>
        <p:spPr>
          <a:xfrm>
            <a:off x="9916921" y="5018832"/>
            <a:ext cx="2275078" cy="1839167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FontTx/>
              <a:buNone/>
              <a:defRPr sz="1200" b="0"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31" name="Bildplatzhalter 22">
            <a:extLst>
              <a:ext uri="{FF2B5EF4-FFF2-40B4-BE49-F238E27FC236}">
                <a16:creationId xmlns:a16="http://schemas.microsoft.com/office/drawing/2014/main" id="{9359724B-8A4D-426E-965B-1E5570015079}"/>
              </a:ext>
            </a:extLst>
          </p:cNvPr>
          <p:cNvSpPr>
            <a:spLocks noGrp="1"/>
          </p:cNvSpPr>
          <p:nvPr>
            <p:ph type="pic" sz="quarter" idx="69" hasCustomPrompt="1"/>
          </p:nvPr>
        </p:nvSpPr>
        <p:spPr>
          <a:xfrm>
            <a:off x="9916921" y="1268498"/>
            <a:ext cx="2275078" cy="1839167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FontTx/>
              <a:buNone/>
              <a:defRPr sz="1200" b="0"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32" name="Bildplatzhalter 22">
            <a:extLst>
              <a:ext uri="{FF2B5EF4-FFF2-40B4-BE49-F238E27FC236}">
                <a16:creationId xmlns:a16="http://schemas.microsoft.com/office/drawing/2014/main" id="{A93BB480-D9CF-4B96-B5E6-7654F239F786}"/>
              </a:ext>
            </a:extLst>
          </p:cNvPr>
          <p:cNvSpPr>
            <a:spLocks noGrp="1"/>
          </p:cNvSpPr>
          <p:nvPr>
            <p:ph type="pic" sz="quarter" idx="70" hasCustomPrompt="1"/>
          </p:nvPr>
        </p:nvSpPr>
        <p:spPr>
          <a:xfrm>
            <a:off x="9916921" y="3143665"/>
            <a:ext cx="2275078" cy="1839167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FontTx/>
              <a:buNone/>
              <a:defRPr sz="1200" b="0"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C459A91-1F7B-4E6B-A662-CC0F52226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5563068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ld rund rechts 3">
    <p:bg bwMode="invGray">
      <p:bgPr>
        <a:solidFill>
          <a:srgbClr val="59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24">
            <a:extLst>
              <a:ext uri="{FF2B5EF4-FFF2-40B4-BE49-F238E27FC236}">
                <a16:creationId xmlns:a16="http://schemas.microsoft.com/office/drawing/2014/main" id="{E20D9E82-9E01-435A-8553-74A7A641841A}"/>
              </a:ext>
            </a:extLst>
          </p:cNvPr>
          <p:cNvSpPr/>
          <p:nvPr/>
        </p:nvSpPr>
        <p:spPr bwMode="white">
          <a:xfrm rot="10800000">
            <a:off x="5745726" y="445403"/>
            <a:ext cx="639544" cy="639544"/>
          </a:xfrm>
          <a:prstGeom prst="ellipse">
            <a:avLst/>
          </a:prstGeom>
          <a:solidFill>
            <a:schemeClr val="tx2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37" name="Freihandform: Form 36">
            <a:extLst>
              <a:ext uri="{FF2B5EF4-FFF2-40B4-BE49-F238E27FC236}">
                <a16:creationId xmlns:a16="http://schemas.microsoft.com/office/drawing/2014/main" id="{4DA9ED08-A798-4E29-AA84-2DD934752C7B}"/>
              </a:ext>
            </a:extLst>
          </p:cNvPr>
          <p:cNvSpPr/>
          <p:nvPr/>
        </p:nvSpPr>
        <p:spPr>
          <a:xfrm>
            <a:off x="6312026" y="-17999"/>
            <a:ext cx="5897971" cy="6893999"/>
          </a:xfrm>
          <a:custGeom>
            <a:avLst/>
            <a:gdLst>
              <a:gd name="connsiteX0" fmla="*/ 1143849 w 5897971"/>
              <a:gd name="connsiteY0" fmla="*/ 0 h 6893999"/>
              <a:gd name="connsiteX1" fmla="*/ 5897971 w 5897971"/>
              <a:gd name="connsiteY1" fmla="*/ 0 h 6893999"/>
              <a:gd name="connsiteX2" fmla="*/ 5897971 w 5897971"/>
              <a:gd name="connsiteY2" fmla="*/ 6893999 h 6893999"/>
              <a:gd name="connsiteX3" fmla="*/ 1146454 w 5897971"/>
              <a:gd name="connsiteY3" fmla="*/ 6893999 h 6893999"/>
              <a:gd name="connsiteX4" fmla="*/ 1144103 w 5897971"/>
              <a:gd name="connsiteY4" fmla="*/ 6891006 h 6893999"/>
              <a:gd name="connsiteX5" fmla="*/ 0 w 5897971"/>
              <a:gd name="connsiteY5" fmla="*/ 3445325 h 6893999"/>
              <a:gd name="connsiteX6" fmla="*/ 983540 w 5897971"/>
              <a:gd name="connsiteY6" fmla="*/ 225433 h 6893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97971" h="6893999">
                <a:moveTo>
                  <a:pt x="1143849" y="0"/>
                </a:moveTo>
                <a:lnTo>
                  <a:pt x="5897971" y="0"/>
                </a:lnTo>
                <a:lnTo>
                  <a:pt x="5897971" y="6893999"/>
                </a:lnTo>
                <a:lnTo>
                  <a:pt x="1146454" y="6893999"/>
                </a:lnTo>
                <a:lnTo>
                  <a:pt x="1144103" y="6891006"/>
                </a:lnTo>
                <a:cubicBezTo>
                  <a:pt x="425532" y="5930165"/>
                  <a:pt x="0" y="4737440"/>
                  <a:pt x="0" y="3445325"/>
                </a:cubicBezTo>
                <a:cubicBezTo>
                  <a:pt x="0" y="2252604"/>
                  <a:pt x="362583" y="1144570"/>
                  <a:pt x="983540" y="22543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5" name="Oval 28">
            <a:extLst>
              <a:ext uri="{FF2B5EF4-FFF2-40B4-BE49-F238E27FC236}">
                <a16:creationId xmlns:a16="http://schemas.microsoft.com/office/drawing/2014/main" id="{430A70C8-1484-4880-9D4E-07CC9D0C13E9}"/>
              </a:ext>
            </a:extLst>
          </p:cNvPr>
          <p:cNvSpPr/>
          <p:nvPr/>
        </p:nvSpPr>
        <p:spPr bwMode="white">
          <a:xfrm>
            <a:off x="6859961" y="670323"/>
            <a:ext cx="216024" cy="2160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7" name="Freihandform 23">
            <a:extLst>
              <a:ext uri="{FF2B5EF4-FFF2-40B4-BE49-F238E27FC236}">
                <a16:creationId xmlns:a16="http://schemas.microsoft.com/office/drawing/2014/main" id="{4D22E061-D616-421D-9076-132A92859873}"/>
              </a:ext>
            </a:extLst>
          </p:cNvPr>
          <p:cNvSpPr/>
          <p:nvPr/>
        </p:nvSpPr>
        <p:spPr bwMode="white">
          <a:xfrm rot="10800000" flipH="1">
            <a:off x="1" y="2087918"/>
            <a:ext cx="4316105" cy="4770082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90A100D-F59A-433C-8823-A0324FF80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8" name="Bildplatzhalter 27">
            <a:extLst>
              <a:ext uri="{FF2B5EF4-FFF2-40B4-BE49-F238E27FC236}">
                <a16:creationId xmlns:a16="http://schemas.microsoft.com/office/drawing/2014/main" id="{D87E083B-00EA-460D-86AF-8D1C9611197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588121" y="0"/>
            <a:ext cx="5603878" cy="6858000"/>
          </a:xfrm>
          <a:custGeom>
            <a:avLst/>
            <a:gdLst>
              <a:gd name="connsiteX0" fmla="*/ 1210346 w 5603878"/>
              <a:gd name="connsiteY0" fmla="*/ 0 h 6858000"/>
              <a:gd name="connsiteX1" fmla="*/ 5603878 w 5603878"/>
              <a:gd name="connsiteY1" fmla="*/ 0 h 6858000"/>
              <a:gd name="connsiteX2" fmla="*/ 5603878 w 5603878"/>
              <a:gd name="connsiteY2" fmla="*/ 6858000 h 6858000"/>
              <a:gd name="connsiteX3" fmla="*/ 1158141 w 5603878"/>
              <a:gd name="connsiteY3" fmla="*/ 6858000 h 6858000"/>
              <a:gd name="connsiteX4" fmla="*/ 1105141 w 5603878"/>
              <a:gd name="connsiteY4" fmla="*/ 6790557 h 6858000"/>
              <a:gd name="connsiteX5" fmla="*/ 0 w 5603878"/>
              <a:gd name="connsiteY5" fmla="*/ 3462216 h 6858000"/>
              <a:gd name="connsiteX6" fmla="*/ 1105142 w 5603878"/>
              <a:gd name="connsiteY6" fmla="*/ 1338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3878" h="6858000">
                <a:moveTo>
                  <a:pt x="1210346" y="0"/>
                </a:moveTo>
                <a:lnTo>
                  <a:pt x="5603878" y="0"/>
                </a:lnTo>
                <a:lnTo>
                  <a:pt x="5603878" y="6858000"/>
                </a:lnTo>
                <a:lnTo>
                  <a:pt x="1158141" y="6858000"/>
                </a:lnTo>
                <a:lnTo>
                  <a:pt x="1105141" y="6790557"/>
                </a:lnTo>
                <a:cubicBezTo>
                  <a:pt x="411042" y="5862436"/>
                  <a:pt x="0" y="4710328"/>
                  <a:pt x="0" y="3462216"/>
                </a:cubicBezTo>
                <a:cubicBezTo>
                  <a:pt x="0" y="2214103"/>
                  <a:pt x="411043" y="1061996"/>
                  <a:pt x="1105142" y="133875"/>
                </a:cubicBezTo>
                <a:close/>
              </a:path>
            </a:pathLst>
          </a:custGeom>
          <a:solidFill>
            <a:schemeClr val="bg2"/>
          </a:solidFill>
        </p:spPr>
        <p:txBody>
          <a:bodyPr vert="horz" wrap="square" lIns="0" tIns="0" rIns="0" bIns="0" rtlCol="0" anchor="ctr">
            <a:noAutofit/>
          </a:bodyPr>
          <a:lstStyle>
            <a:lvl1pPr marL="7938" algn="ctr">
              <a:defRPr lang="de-DE" sz="1200" b="0" i="0" dirty="0">
                <a:latin typeface="+mn-lt"/>
              </a:defRPr>
            </a:lvl1pPr>
          </a:lstStyle>
          <a:p>
            <a:pPr marL="7938" lvl="0" algn="ctr"/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 (Klick auf die graue Fläche)</a:t>
            </a:r>
            <a:br>
              <a:rPr lang="de-DE" dirty="0"/>
            </a:br>
            <a:r>
              <a:rPr lang="de-DE" dirty="0"/>
              <a:t>und ein Bild aus den </a:t>
            </a:r>
            <a:r>
              <a:rPr lang="de-DE" dirty="0" err="1"/>
              <a:t>QuickSlide</a:t>
            </a:r>
            <a:r>
              <a:rPr lang="de-DE" dirty="0"/>
              <a:t>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sp>
        <p:nvSpPr>
          <p:cNvPr id="18" name="Oval 22">
            <a:extLst>
              <a:ext uri="{FF2B5EF4-FFF2-40B4-BE49-F238E27FC236}">
                <a16:creationId xmlns:a16="http://schemas.microsoft.com/office/drawing/2014/main" id="{D9C4CDB5-94CA-4499-9722-5F8DA0D296BA}"/>
              </a:ext>
            </a:extLst>
          </p:cNvPr>
          <p:cNvSpPr/>
          <p:nvPr/>
        </p:nvSpPr>
        <p:spPr bwMode="white">
          <a:xfrm rot="10800000">
            <a:off x="2975648" y="2489173"/>
            <a:ext cx="2011494" cy="2011494"/>
          </a:xfrm>
          <a:prstGeom prst="ellipse">
            <a:avLst/>
          </a:prstGeom>
          <a:solidFill>
            <a:schemeClr val="tx2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grpSp>
        <p:nvGrpSpPr>
          <p:cNvPr id="26" name="Group 698">
            <a:extLst>
              <a:ext uri="{FF2B5EF4-FFF2-40B4-BE49-F238E27FC236}">
                <a16:creationId xmlns:a16="http://schemas.microsoft.com/office/drawing/2014/main" id="{56F063D9-9FFB-411B-A2F2-A0B75212AA10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844061" y="406800"/>
            <a:ext cx="1386000" cy="435600"/>
            <a:chOff x="561" y="2269"/>
            <a:chExt cx="4636" cy="1455"/>
          </a:xfrm>
        </p:grpSpPr>
        <p:sp>
          <p:nvSpPr>
            <p:cNvPr id="27" name="AutoShape 697">
              <a:extLst>
                <a:ext uri="{FF2B5EF4-FFF2-40B4-BE49-F238E27FC236}">
                  <a16:creationId xmlns:a16="http://schemas.microsoft.com/office/drawing/2014/main" id="{85250290-0B68-4821-8AC2-94B1BF8FA7E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9" name="Oval 699">
              <a:extLst>
                <a:ext uri="{FF2B5EF4-FFF2-40B4-BE49-F238E27FC236}">
                  <a16:creationId xmlns:a16="http://schemas.microsoft.com/office/drawing/2014/main" id="{407E9BDC-B955-48BE-8C67-6107301750BD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0" name="Freeform 700">
              <a:extLst>
                <a:ext uri="{FF2B5EF4-FFF2-40B4-BE49-F238E27FC236}">
                  <a16:creationId xmlns:a16="http://schemas.microsoft.com/office/drawing/2014/main" id="{E30A90D9-0683-4A2D-AEC7-BAAD92380534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1" name="Freeform 701">
              <a:extLst>
                <a:ext uri="{FF2B5EF4-FFF2-40B4-BE49-F238E27FC236}">
                  <a16:creationId xmlns:a16="http://schemas.microsoft.com/office/drawing/2014/main" id="{3D2ABDC6-CCCA-454A-8076-7C0B45438812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2" name="Freeform 702">
              <a:extLst>
                <a:ext uri="{FF2B5EF4-FFF2-40B4-BE49-F238E27FC236}">
                  <a16:creationId xmlns:a16="http://schemas.microsoft.com/office/drawing/2014/main" id="{8499FD1F-F3FF-48B9-A523-B5DB1F1AF824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8A9FB1-AE9D-4D95-BC30-839560C8E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BD5A3C8-5403-42CC-BD77-27C30E072ED9}" type="slidenum">
              <a:rPr lang="en-US" smtClean="0"/>
              <a:t>‹Nr.›</a:t>
            </a:fld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01CD17C-F7CD-400F-8C87-7E84E2E8C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375" y="1270000"/>
            <a:ext cx="5254625" cy="1173722"/>
          </a:xfrm>
        </p:spPr>
        <p:txBody>
          <a:bodyPr anchor="b" anchorCtr="0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A14D0A9B-1A56-4DBD-BBD8-24E45EB26ED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41375" y="2852738"/>
            <a:ext cx="5254625" cy="34559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931549973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ld rund rechts 4">
    <p:bg bwMode="inv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ihandform: Form 21">
            <a:extLst>
              <a:ext uri="{FF2B5EF4-FFF2-40B4-BE49-F238E27FC236}">
                <a16:creationId xmlns:a16="http://schemas.microsoft.com/office/drawing/2014/main" id="{6FA91B71-456D-48EF-9C07-DD8F3AF95312}"/>
              </a:ext>
            </a:extLst>
          </p:cNvPr>
          <p:cNvSpPr/>
          <p:nvPr/>
        </p:nvSpPr>
        <p:spPr>
          <a:xfrm>
            <a:off x="6312026" y="-17999"/>
            <a:ext cx="5897971" cy="6893999"/>
          </a:xfrm>
          <a:custGeom>
            <a:avLst/>
            <a:gdLst>
              <a:gd name="connsiteX0" fmla="*/ 1143849 w 5897971"/>
              <a:gd name="connsiteY0" fmla="*/ 0 h 6893999"/>
              <a:gd name="connsiteX1" fmla="*/ 5897971 w 5897971"/>
              <a:gd name="connsiteY1" fmla="*/ 0 h 6893999"/>
              <a:gd name="connsiteX2" fmla="*/ 5897971 w 5897971"/>
              <a:gd name="connsiteY2" fmla="*/ 6893999 h 6893999"/>
              <a:gd name="connsiteX3" fmla="*/ 1146454 w 5897971"/>
              <a:gd name="connsiteY3" fmla="*/ 6893999 h 6893999"/>
              <a:gd name="connsiteX4" fmla="*/ 1144103 w 5897971"/>
              <a:gd name="connsiteY4" fmla="*/ 6891006 h 6893999"/>
              <a:gd name="connsiteX5" fmla="*/ 0 w 5897971"/>
              <a:gd name="connsiteY5" fmla="*/ 3445325 h 6893999"/>
              <a:gd name="connsiteX6" fmla="*/ 983540 w 5897971"/>
              <a:gd name="connsiteY6" fmla="*/ 225433 h 6893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97971" h="6893999">
                <a:moveTo>
                  <a:pt x="1143849" y="0"/>
                </a:moveTo>
                <a:lnTo>
                  <a:pt x="5897971" y="0"/>
                </a:lnTo>
                <a:lnTo>
                  <a:pt x="5897971" y="6893999"/>
                </a:lnTo>
                <a:lnTo>
                  <a:pt x="1146454" y="6893999"/>
                </a:lnTo>
                <a:lnTo>
                  <a:pt x="1144103" y="6891006"/>
                </a:lnTo>
                <a:cubicBezTo>
                  <a:pt x="425532" y="5930165"/>
                  <a:pt x="0" y="4737440"/>
                  <a:pt x="0" y="3445325"/>
                </a:cubicBezTo>
                <a:cubicBezTo>
                  <a:pt x="0" y="2252604"/>
                  <a:pt x="362583" y="1144570"/>
                  <a:pt x="983540" y="22543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7" name="Freihandform 23">
            <a:extLst>
              <a:ext uri="{FF2B5EF4-FFF2-40B4-BE49-F238E27FC236}">
                <a16:creationId xmlns:a16="http://schemas.microsoft.com/office/drawing/2014/main" id="{4D22E061-D616-421D-9076-132A92859873}"/>
              </a:ext>
            </a:extLst>
          </p:cNvPr>
          <p:cNvSpPr/>
          <p:nvPr/>
        </p:nvSpPr>
        <p:spPr bwMode="white">
          <a:xfrm rot="10800000" flipH="1">
            <a:off x="1" y="2087918"/>
            <a:ext cx="4316105" cy="4770082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8" name="Oval 22">
            <a:extLst>
              <a:ext uri="{FF2B5EF4-FFF2-40B4-BE49-F238E27FC236}">
                <a16:creationId xmlns:a16="http://schemas.microsoft.com/office/drawing/2014/main" id="{D9C4CDB5-94CA-4499-9722-5F8DA0D296BA}"/>
              </a:ext>
            </a:extLst>
          </p:cNvPr>
          <p:cNvSpPr/>
          <p:nvPr/>
        </p:nvSpPr>
        <p:spPr bwMode="white">
          <a:xfrm rot="10800000">
            <a:off x="2975648" y="2489173"/>
            <a:ext cx="2011494" cy="2011494"/>
          </a:xfrm>
          <a:prstGeom prst="ellipse">
            <a:avLst/>
          </a:pr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9" name="Oval 24">
            <a:extLst>
              <a:ext uri="{FF2B5EF4-FFF2-40B4-BE49-F238E27FC236}">
                <a16:creationId xmlns:a16="http://schemas.microsoft.com/office/drawing/2014/main" id="{E20D9E82-9E01-435A-8553-74A7A641841A}"/>
              </a:ext>
            </a:extLst>
          </p:cNvPr>
          <p:cNvSpPr/>
          <p:nvPr/>
        </p:nvSpPr>
        <p:spPr bwMode="white">
          <a:xfrm rot="10800000">
            <a:off x="5745726" y="445403"/>
            <a:ext cx="639544" cy="639544"/>
          </a:xfrm>
          <a:prstGeom prst="ellipse">
            <a:avLst/>
          </a:pr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90A100D-F59A-433C-8823-A0324FF80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Bildplatzhalter 28">
            <a:extLst>
              <a:ext uri="{FF2B5EF4-FFF2-40B4-BE49-F238E27FC236}">
                <a16:creationId xmlns:a16="http://schemas.microsoft.com/office/drawing/2014/main" id="{89937C0F-2FC9-4451-836F-F2D715489DB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588122" y="0"/>
            <a:ext cx="5603879" cy="6858000"/>
          </a:xfrm>
          <a:custGeom>
            <a:avLst/>
            <a:gdLst>
              <a:gd name="connsiteX0" fmla="*/ 1210346 w 5603879"/>
              <a:gd name="connsiteY0" fmla="*/ 0 h 6858000"/>
              <a:gd name="connsiteX1" fmla="*/ 5603879 w 5603879"/>
              <a:gd name="connsiteY1" fmla="*/ 0 h 6858000"/>
              <a:gd name="connsiteX2" fmla="*/ 5603879 w 5603879"/>
              <a:gd name="connsiteY2" fmla="*/ 6858000 h 6858000"/>
              <a:gd name="connsiteX3" fmla="*/ 1158141 w 5603879"/>
              <a:gd name="connsiteY3" fmla="*/ 6858000 h 6858000"/>
              <a:gd name="connsiteX4" fmla="*/ 1105141 w 5603879"/>
              <a:gd name="connsiteY4" fmla="*/ 6790557 h 6858000"/>
              <a:gd name="connsiteX5" fmla="*/ 0 w 5603879"/>
              <a:gd name="connsiteY5" fmla="*/ 3462216 h 6858000"/>
              <a:gd name="connsiteX6" fmla="*/ 1105142 w 5603879"/>
              <a:gd name="connsiteY6" fmla="*/ 1338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3879" h="6858000">
                <a:moveTo>
                  <a:pt x="1210346" y="0"/>
                </a:moveTo>
                <a:lnTo>
                  <a:pt x="5603879" y="0"/>
                </a:lnTo>
                <a:lnTo>
                  <a:pt x="5603879" y="6858000"/>
                </a:lnTo>
                <a:lnTo>
                  <a:pt x="1158141" y="6858000"/>
                </a:lnTo>
                <a:lnTo>
                  <a:pt x="1105141" y="6790557"/>
                </a:lnTo>
                <a:cubicBezTo>
                  <a:pt x="411042" y="5862436"/>
                  <a:pt x="0" y="4710328"/>
                  <a:pt x="0" y="3462216"/>
                </a:cubicBezTo>
                <a:cubicBezTo>
                  <a:pt x="0" y="2214103"/>
                  <a:pt x="411043" y="1061996"/>
                  <a:pt x="1105142" y="133875"/>
                </a:cubicBezTo>
                <a:close/>
              </a:path>
            </a:pathLst>
          </a:custGeom>
          <a:solidFill>
            <a:schemeClr val="bg2"/>
          </a:solidFill>
        </p:spPr>
        <p:txBody>
          <a:bodyPr vert="horz" wrap="square" lIns="0" tIns="0" rIns="0" bIns="0" rtlCol="0" anchor="ctr">
            <a:noAutofit/>
          </a:bodyPr>
          <a:lstStyle>
            <a:lvl1pPr marL="7938" algn="ctr">
              <a:defRPr lang="de-DE" sz="1200" b="0" i="0" dirty="0">
                <a:latin typeface="+mn-lt"/>
              </a:defRPr>
            </a:lvl1pPr>
          </a:lstStyle>
          <a:p>
            <a:pPr marL="7938" lvl="0" algn="ctr"/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 (Klick auf die graue Fläche)</a:t>
            </a:r>
            <a:br>
              <a:rPr lang="de-DE" dirty="0"/>
            </a:br>
            <a:r>
              <a:rPr lang="de-DE" dirty="0"/>
              <a:t>und ein Bild aus den </a:t>
            </a:r>
            <a:r>
              <a:rPr lang="de-DE" dirty="0" err="1"/>
              <a:t>QuickSlide</a:t>
            </a:r>
            <a:r>
              <a:rPr lang="de-DE" dirty="0"/>
              <a:t>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sp>
        <p:nvSpPr>
          <p:cNvPr id="27" name="Oval 28">
            <a:extLst>
              <a:ext uri="{FF2B5EF4-FFF2-40B4-BE49-F238E27FC236}">
                <a16:creationId xmlns:a16="http://schemas.microsoft.com/office/drawing/2014/main" id="{BD7EF478-F99A-4A42-9528-C5E65D7C2B34}"/>
              </a:ext>
            </a:extLst>
          </p:cNvPr>
          <p:cNvSpPr/>
          <p:nvPr/>
        </p:nvSpPr>
        <p:spPr bwMode="white">
          <a:xfrm>
            <a:off x="6859961" y="670323"/>
            <a:ext cx="216024" cy="2160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grpSp>
        <p:nvGrpSpPr>
          <p:cNvPr id="25" name="Group 698">
            <a:extLst>
              <a:ext uri="{FF2B5EF4-FFF2-40B4-BE49-F238E27FC236}">
                <a16:creationId xmlns:a16="http://schemas.microsoft.com/office/drawing/2014/main" id="{66BD6048-7623-4F60-A9AA-1C7CB563DE51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844061" y="406800"/>
            <a:ext cx="1386000" cy="435600"/>
            <a:chOff x="561" y="2269"/>
            <a:chExt cx="4636" cy="1455"/>
          </a:xfrm>
        </p:grpSpPr>
        <p:sp>
          <p:nvSpPr>
            <p:cNvPr id="26" name="AutoShape 697">
              <a:extLst>
                <a:ext uri="{FF2B5EF4-FFF2-40B4-BE49-F238E27FC236}">
                  <a16:creationId xmlns:a16="http://schemas.microsoft.com/office/drawing/2014/main" id="{AE487796-C4C9-465F-82DF-338F8668B27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8" name="Oval 699">
              <a:extLst>
                <a:ext uri="{FF2B5EF4-FFF2-40B4-BE49-F238E27FC236}">
                  <a16:creationId xmlns:a16="http://schemas.microsoft.com/office/drawing/2014/main" id="{C51D4FF4-BF77-4005-8B40-342611332139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0" name="Freeform 700">
              <a:extLst>
                <a:ext uri="{FF2B5EF4-FFF2-40B4-BE49-F238E27FC236}">
                  <a16:creationId xmlns:a16="http://schemas.microsoft.com/office/drawing/2014/main" id="{C2FF79F0-FD1C-4897-BD5D-4637408D626D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1" name="Freeform 701">
              <a:extLst>
                <a:ext uri="{FF2B5EF4-FFF2-40B4-BE49-F238E27FC236}">
                  <a16:creationId xmlns:a16="http://schemas.microsoft.com/office/drawing/2014/main" id="{29CF5352-44BF-4EFB-9C20-BCE588D7ECC3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2" name="Freeform 702">
              <a:extLst>
                <a:ext uri="{FF2B5EF4-FFF2-40B4-BE49-F238E27FC236}">
                  <a16:creationId xmlns:a16="http://schemas.microsoft.com/office/drawing/2014/main" id="{5B8CCE2B-7C3D-4BA1-B1BA-1B30D7F8696A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8A9FB1-AE9D-4D95-BC30-839560C8E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BD5A3C8-5403-42CC-BD77-27C30E072ED9}" type="slidenum">
              <a:rPr lang="en-US" smtClean="0"/>
              <a:t>‹Nr.›</a:t>
            </a:fld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01CD17C-F7CD-400F-8C87-7E84E2E8C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375" y="1270000"/>
            <a:ext cx="5254625" cy="1173722"/>
          </a:xfrm>
        </p:spPr>
        <p:txBody>
          <a:bodyPr anchor="b" anchorCtr="0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83499C7B-EFD5-49A6-AFBC-04BE56E5FAA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41375" y="2852738"/>
            <a:ext cx="5254625" cy="34559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819477539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ld rund links 1">
    <p:bg bwMode="inv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ihandform: Form 34">
            <a:extLst>
              <a:ext uri="{FF2B5EF4-FFF2-40B4-BE49-F238E27FC236}">
                <a16:creationId xmlns:a16="http://schemas.microsoft.com/office/drawing/2014/main" id="{34ABCC49-7501-4F0A-A842-3C2B9405D7AA}"/>
              </a:ext>
            </a:extLst>
          </p:cNvPr>
          <p:cNvSpPr/>
          <p:nvPr/>
        </p:nvSpPr>
        <p:spPr>
          <a:xfrm>
            <a:off x="5663951" y="-18000"/>
            <a:ext cx="6546048" cy="6894000"/>
          </a:xfrm>
          <a:custGeom>
            <a:avLst/>
            <a:gdLst>
              <a:gd name="connsiteX0" fmla="*/ 1268780 w 6546048"/>
              <a:gd name="connsiteY0" fmla="*/ 0 h 6894000"/>
              <a:gd name="connsiteX1" fmla="*/ 6546048 w 6546048"/>
              <a:gd name="connsiteY1" fmla="*/ 0 h 6894000"/>
              <a:gd name="connsiteX2" fmla="*/ 6546048 w 6546048"/>
              <a:gd name="connsiteY2" fmla="*/ 6894000 h 6894000"/>
              <a:gd name="connsiteX3" fmla="*/ 1268780 w 6546048"/>
              <a:gd name="connsiteY3" fmla="*/ 6894000 h 6894000"/>
              <a:gd name="connsiteX4" fmla="*/ 1215262 w 6546048"/>
              <a:gd name="connsiteY4" fmla="*/ 6832217 h 6894000"/>
              <a:gd name="connsiteX5" fmla="*/ 0 w 6546048"/>
              <a:gd name="connsiteY5" fmla="*/ 3447000 h 6894000"/>
              <a:gd name="connsiteX6" fmla="*/ 1215262 w 6546048"/>
              <a:gd name="connsiteY6" fmla="*/ 61783 h 689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46048" h="6894000">
                <a:moveTo>
                  <a:pt x="1268780" y="0"/>
                </a:moveTo>
                <a:lnTo>
                  <a:pt x="6546048" y="0"/>
                </a:lnTo>
                <a:lnTo>
                  <a:pt x="6546048" y="6894000"/>
                </a:lnTo>
                <a:lnTo>
                  <a:pt x="1268780" y="6894000"/>
                </a:lnTo>
                <a:lnTo>
                  <a:pt x="1215262" y="6832217"/>
                </a:lnTo>
                <a:cubicBezTo>
                  <a:pt x="456063" y="5912280"/>
                  <a:pt x="0" y="4732900"/>
                  <a:pt x="0" y="3447000"/>
                </a:cubicBezTo>
                <a:cubicBezTo>
                  <a:pt x="0" y="2161101"/>
                  <a:pt x="456063" y="981720"/>
                  <a:pt x="1215262" y="61783"/>
                </a:cubicBezTo>
                <a:close/>
              </a:path>
            </a:pathLst>
          </a:cu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37" name="Bildplatzhalter 36">
            <a:extLst>
              <a:ext uri="{FF2B5EF4-FFF2-40B4-BE49-F238E27FC236}">
                <a16:creationId xmlns:a16="http://schemas.microsoft.com/office/drawing/2014/main" id="{110F350C-9881-4AA7-B824-3B1C357EE02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6619301" cy="6858000"/>
          </a:xfrm>
          <a:custGeom>
            <a:avLst/>
            <a:gdLst>
              <a:gd name="connsiteX0" fmla="*/ 0 w 6619301"/>
              <a:gd name="connsiteY0" fmla="*/ 0 h 6858000"/>
              <a:gd name="connsiteX1" fmla="*/ 6618381 w 6619301"/>
              <a:gd name="connsiteY1" fmla="*/ 0 h 6858000"/>
              <a:gd name="connsiteX2" fmla="*/ 6529195 w 6619301"/>
              <a:gd name="connsiteY2" fmla="*/ 113491 h 6858000"/>
              <a:gd name="connsiteX3" fmla="*/ 5428509 w 6619301"/>
              <a:gd name="connsiteY3" fmla="*/ 3428415 h 6858000"/>
              <a:gd name="connsiteX4" fmla="*/ 6529195 w 6619301"/>
              <a:gd name="connsiteY4" fmla="*/ 6743339 h 6858000"/>
              <a:gd name="connsiteX5" fmla="*/ 6619301 w 6619301"/>
              <a:gd name="connsiteY5" fmla="*/ 6858000 h 6858000"/>
              <a:gd name="connsiteX6" fmla="*/ 0 w 66193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19301" h="6858000">
                <a:moveTo>
                  <a:pt x="0" y="0"/>
                </a:moveTo>
                <a:lnTo>
                  <a:pt x="6618381" y="0"/>
                </a:lnTo>
                <a:lnTo>
                  <a:pt x="6529195" y="113491"/>
                </a:lnTo>
                <a:cubicBezTo>
                  <a:pt x="5837894" y="1037870"/>
                  <a:pt x="5428509" y="2185334"/>
                  <a:pt x="5428509" y="3428415"/>
                </a:cubicBezTo>
                <a:cubicBezTo>
                  <a:pt x="5428509" y="4671496"/>
                  <a:pt x="5837894" y="5818960"/>
                  <a:pt x="6529195" y="6743339"/>
                </a:cubicBezTo>
                <a:lnTo>
                  <a:pt x="66193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vert="horz" wrap="square" lIns="0" tIns="0" rIns="0" bIns="0" rtlCol="0" anchor="ctr">
            <a:noAutofit/>
          </a:bodyPr>
          <a:lstStyle>
            <a:lvl1pPr marL="7938" algn="ctr">
              <a:defRPr lang="de-DE" sz="1200" b="0" i="0" dirty="0">
                <a:latin typeface="+mn-lt"/>
              </a:defRPr>
            </a:lvl1pPr>
          </a:lstStyle>
          <a:p>
            <a:pPr marL="7938" lvl="0" algn="ctr"/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</a:t>
            </a:r>
            <a:br>
              <a:rPr lang="de-DE" dirty="0"/>
            </a:br>
            <a:r>
              <a:rPr lang="de-DE" dirty="0"/>
              <a:t>(Klick auf die graue Fläche) und ein Bild aus den</a:t>
            </a:r>
            <a:br>
              <a:rPr lang="de-DE" dirty="0"/>
            </a:br>
            <a:r>
              <a:rPr lang="de-DE" dirty="0" err="1"/>
              <a:t>QuickSlide</a:t>
            </a:r>
            <a:r>
              <a:rPr lang="de-DE" dirty="0"/>
              <a:t>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sp>
        <p:nvSpPr>
          <p:cNvPr id="8" name="Oval 12">
            <a:extLst>
              <a:ext uri="{FF2B5EF4-FFF2-40B4-BE49-F238E27FC236}">
                <a16:creationId xmlns:a16="http://schemas.microsoft.com/office/drawing/2014/main" id="{6D2474B1-8E23-439F-B800-35C49AAA82D2}"/>
              </a:ext>
            </a:extLst>
          </p:cNvPr>
          <p:cNvSpPr/>
          <p:nvPr/>
        </p:nvSpPr>
        <p:spPr bwMode="white">
          <a:xfrm>
            <a:off x="8540934" y="2574700"/>
            <a:ext cx="1707431" cy="1707431"/>
          </a:xfrm>
          <a:prstGeom prst="ellipse">
            <a:avLst/>
          </a:pr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9" name="Freihandform 14">
            <a:extLst>
              <a:ext uri="{FF2B5EF4-FFF2-40B4-BE49-F238E27FC236}">
                <a16:creationId xmlns:a16="http://schemas.microsoft.com/office/drawing/2014/main" id="{E19BBD97-37E2-4CC9-917C-A47AF501F519}"/>
              </a:ext>
            </a:extLst>
          </p:cNvPr>
          <p:cNvSpPr/>
          <p:nvPr/>
        </p:nvSpPr>
        <p:spPr bwMode="white">
          <a:xfrm rot="10800000">
            <a:off x="8616280" y="2906177"/>
            <a:ext cx="3575720" cy="3951822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061DB1-433A-4D13-9456-6C53B3E9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E919D54-F5C7-4DEB-8A75-11D4B2633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BD5A3C8-5403-42CC-BD77-27C30E072ED9}" type="slidenum">
              <a:rPr lang="en-US" smtClean="0"/>
              <a:t>‹Nr.›</a:t>
            </a:fld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7758DA-BEFC-4EE2-942B-311B735F8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5569" y="1269999"/>
            <a:ext cx="4896643" cy="1173722"/>
          </a:xfrm>
        </p:spPr>
        <p:txBody>
          <a:bodyPr anchor="b" anchorCtr="0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22CE4868-304D-481A-9C14-D68B51D2B16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455569" y="2852738"/>
            <a:ext cx="4896643" cy="34559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6" name="Oval 13">
            <a:extLst>
              <a:ext uri="{FF2B5EF4-FFF2-40B4-BE49-F238E27FC236}">
                <a16:creationId xmlns:a16="http://schemas.microsoft.com/office/drawing/2014/main" id="{A72D309E-3946-4AF7-88AF-DE19CB4FF48A}"/>
              </a:ext>
            </a:extLst>
          </p:cNvPr>
          <p:cNvSpPr/>
          <p:nvPr/>
        </p:nvSpPr>
        <p:spPr bwMode="white">
          <a:xfrm>
            <a:off x="6450629" y="479428"/>
            <a:ext cx="141259" cy="1412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grpSp>
        <p:nvGrpSpPr>
          <p:cNvPr id="26" name="Group 698">
            <a:extLst>
              <a:ext uri="{FF2B5EF4-FFF2-40B4-BE49-F238E27FC236}">
                <a16:creationId xmlns:a16="http://schemas.microsoft.com/office/drawing/2014/main" id="{43D91615-2455-453B-AB3F-E54B96429FC2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10468800" y="406800"/>
            <a:ext cx="1386000" cy="435600"/>
            <a:chOff x="561" y="2269"/>
            <a:chExt cx="4636" cy="1455"/>
          </a:xfrm>
        </p:grpSpPr>
        <p:sp>
          <p:nvSpPr>
            <p:cNvPr id="27" name="AutoShape 697">
              <a:extLst>
                <a:ext uri="{FF2B5EF4-FFF2-40B4-BE49-F238E27FC236}">
                  <a16:creationId xmlns:a16="http://schemas.microsoft.com/office/drawing/2014/main" id="{98FC4E6B-3888-47B5-BF17-A89D49ECFB6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8" name="Oval 699">
              <a:extLst>
                <a:ext uri="{FF2B5EF4-FFF2-40B4-BE49-F238E27FC236}">
                  <a16:creationId xmlns:a16="http://schemas.microsoft.com/office/drawing/2014/main" id="{52447DBD-57A9-4F37-94D6-B28D7233702A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9" name="Freeform 700">
              <a:extLst>
                <a:ext uri="{FF2B5EF4-FFF2-40B4-BE49-F238E27FC236}">
                  <a16:creationId xmlns:a16="http://schemas.microsoft.com/office/drawing/2014/main" id="{25ED3363-E316-4F41-BE0E-E9B99EDB32C7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0" name="Freeform 701">
              <a:extLst>
                <a:ext uri="{FF2B5EF4-FFF2-40B4-BE49-F238E27FC236}">
                  <a16:creationId xmlns:a16="http://schemas.microsoft.com/office/drawing/2014/main" id="{8822FAA6-F2BF-44BB-B5E7-3098FA432CE5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1" name="Freeform 702">
              <a:extLst>
                <a:ext uri="{FF2B5EF4-FFF2-40B4-BE49-F238E27FC236}">
                  <a16:creationId xmlns:a16="http://schemas.microsoft.com/office/drawing/2014/main" id="{7ACA3E4E-D2A6-4869-8C1F-E1EDCE4B29A9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1703678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ld rund link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ihandform: Form 26">
            <a:extLst>
              <a:ext uri="{FF2B5EF4-FFF2-40B4-BE49-F238E27FC236}">
                <a16:creationId xmlns:a16="http://schemas.microsoft.com/office/drawing/2014/main" id="{B6B4E960-54A7-488B-8F1D-7209C6E1BE8A}"/>
              </a:ext>
            </a:extLst>
          </p:cNvPr>
          <p:cNvSpPr/>
          <p:nvPr/>
        </p:nvSpPr>
        <p:spPr>
          <a:xfrm>
            <a:off x="5444576" y="-18000"/>
            <a:ext cx="6765422" cy="6894000"/>
          </a:xfrm>
          <a:custGeom>
            <a:avLst/>
            <a:gdLst>
              <a:gd name="connsiteX0" fmla="*/ 1188582 w 6765422"/>
              <a:gd name="connsiteY0" fmla="*/ 0 h 6894000"/>
              <a:gd name="connsiteX1" fmla="*/ 6765422 w 6765422"/>
              <a:gd name="connsiteY1" fmla="*/ 0 h 6894000"/>
              <a:gd name="connsiteX2" fmla="*/ 6765422 w 6765422"/>
              <a:gd name="connsiteY2" fmla="*/ 6894000 h 6894000"/>
              <a:gd name="connsiteX3" fmla="*/ 1351707 w 6765422"/>
              <a:gd name="connsiteY3" fmla="*/ 6894000 h 6894000"/>
              <a:gd name="connsiteX4" fmla="*/ 1215262 w 6765422"/>
              <a:gd name="connsiteY4" fmla="*/ 6736483 h 6894000"/>
              <a:gd name="connsiteX5" fmla="*/ 0 w 6765422"/>
              <a:gd name="connsiteY5" fmla="*/ 3351266 h 6894000"/>
              <a:gd name="connsiteX6" fmla="*/ 1057273 w 6765422"/>
              <a:gd name="connsiteY6" fmla="*/ 167094 h 689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5422" h="6894000">
                <a:moveTo>
                  <a:pt x="1188582" y="0"/>
                </a:moveTo>
                <a:lnTo>
                  <a:pt x="6765422" y="0"/>
                </a:lnTo>
                <a:lnTo>
                  <a:pt x="6765422" y="6894000"/>
                </a:lnTo>
                <a:lnTo>
                  <a:pt x="1351707" y="6894000"/>
                </a:lnTo>
                <a:lnTo>
                  <a:pt x="1215262" y="6736483"/>
                </a:lnTo>
                <a:cubicBezTo>
                  <a:pt x="456063" y="5816546"/>
                  <a:pt x="0" y="4637166"/>
                  <a:pt x="0" y="3351266"/>
                </a:cubicBezTo>
                <a:cubicBezTo>
                  <a:pt x="0" y="2157217"/>
                  <a:pt x="393239" y="1055012"/>
                  <a:pt x="1057273" y="167094"/>
                </a:cubicBez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32" name="Bildplatzhalter 31">
            <a:extLst>
              <a:ext uri="{FF2B5EF4-FFF2-40B4-BE49-F238E27FC236}">
                <a16:creationId xmlns:a16="http://schemas.microsoft.com/office/drawing/2014/main" id="{64B967DC-2188-4714-9869-7DF2C8FE81B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" y="0"/>
            <a:ext cx="6390344" cy="6858000"/>
          </a:xfrm>
          <a:custGeom>
            <a:avLst/>
            <a:gdLst>
              <a:gd name="connsiteX0" fmla="*/ 0 w 6390344"/>
              <a:gd name="connsiteY0" fmla="*/ 0 h 6858000"/>
              <a:gd name="connsiteX1" fmla="*/ 6250683 w 6390344"/>
              <a:gd name="connsiteY1" fmla="*/ 0 h 6858000"/>
              <a:gd name="connsiteX2" fmla="*/ 6049299 w 6390344"/>
              <a:gd name="connsiteY2" fmla="*/ 292398 h 6858000"/>
              <a:gd name="connsiteX3" fmla="*/ 5169807 w 6390344"/>
              <a:gd name="connsiteY3" fmla="*/ 3335523 h 6858000"/>
              <a:gd name="connsiteX4" fmla="*/ 6302140 w 6390344"/>
              <a:gd name="connsiteY4" fmla="*/ 6745758 h 6858000"/>
              <a:gd name="connsiteX5" fmla="*/ 6390344 w 6390344"/>
              <a:gd name="connsiteY5" fmla="*/ 6858000 h 6858000"/>
              <a:gd name="connsiteX6" fmla="*/ 1947419 w 6390344"/>
              <a:gd name="connsiteY6" fmla="*/ 6858000 h 6858000"/>
              <a:gd name="connsiteX7" fmla="*/ 0 w 6390344"/>
              <a:gd name="connsiteY7" fmla="*/ 68554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90344" h="6858000">
                <a:moveTo>
                  <a:pt x="0" y="0"/>
                </a:moveTo>
                <a:lnTo>
                  <a:pt x="6250683" y="0"/>
                </a:lnTo>
                <a:lnTo>
                  <a:pt x="6049299" y="292398"/>
                </a:lnTo>
                <a:cubicBezTo>
                  <a:pt x="5492254" y="1172895"/>
                  <a:pt x="5169807" y="2216553"/>
                  <a:pt x="5169807" y="3335523"/>
                </a:cubicBezTo>
                <a:cubicBezTo>
                  <a:pt x="5169807" y="4614345"/>
                  <a:pt x="5590962" y="5794802"/>
                  <a:pt x="6302140" y="6745758"/>
                </a:cubicBezTo>
                <a:lnTo>
                  <a:pt x="6390344" y="6858000"/>
                </a:lnTo>
                <a:lnTo>
                  <a:pt x="1947419" y="6858000"/>
                </a:lnTo>
                <a:lnTo>
                  <a:pt x="0" y="6855497"/>
                </a:lnTo>
                <a:close/>
              </a:path>
            </a:pathLst>
          </a:custGeom>
          <a:solidFill>
            <a:schemeClr val="bg2"/>
          </a:solidFill>
        </p:spPr>
        <p:txBody>
          <a:bodyPr vert="horz" wrap="square" lIns="0" tIns="0" rIns="0" bIns="0" rtlCol="0" anchor="ctr">
            <a:noAutofit/>
          </a:bodyPr>
          <a:lstStyle>
            <a:lvl1pPr marL="7938" algn="ctr">
              <a:defRPr lang="de-DE" sz="1200" b="0" i="0" dirty="0"/>
            </a:lvl1pPr>
          </a:lstStyle>
          <a:p>
            <a:pPr marL="7938" lvl="0" algn="ctr"/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</a:t>
            </a:r>
            <a:br>
              <a:rPr lang="de-DE" dirty="0"/>
            </a:br>
            <a:r>
              <a:rPr lang="de-DE" dirty="0"/>
              <a:t>(Klick auf die graue Fläche) und ein Bild aus den</a:t>
            </a:r>
            <a:br>
              <a:rPr lang="de-DE" dirty="0"/>
            </a:br>
            <a:r>
              <a:rPr lang="de-DE" dirty="0" err="1"/>
              <a:t>QuickSlide</a:t>
            </a:r>
            <a:r>
              <a:rPr lang="de-DE" dirty="0"/>
              <a:t>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sp>
        <p:nvSpPr>
          <p:cNvPr id="8" name="Oval 12">
            <a:extLst>
              <a:ext uri="{FF2B5EF4-FFF2-40B4-BE49-F238E27FC236}">
                <a16:creationId xmlns:a16="http://schemas.microsoft.com/office/drawing/2014/main" id="{6D2474B1-8E23-439F-B800-35C49AAA82D2}"/>
              </a:ext>
            </a:extLst>
          </p:cNvPr>
          <p:cNvSpPr/>
          <p:nvPr/>
        </p:nvSpPr>
        <p:spPr bwMode="gray">
          <a:xfrm>
            <a:off x="8540934" y="2574700"/>
            <a:ext cx="1707431" cy="1707431"/>
          </a:xfrm>
          <a:prstGeom prst="ellipse">
            <a:avLst/>
          </a:prstGeom>
          <a:solidFill>
            <a:schemeClr val="bg1">
              <a:lumMod val="8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28" name="Freihandform 14">
            <a:extLst>
              <a:ext uri="{FF2B5EF4-FFF2-40B4-BE49-F238E27FC236}">
                <a16:creationId xmlns:a16="http://schemas.microsoft.com/office/drawing/2014/main" id="{E5BA9B94-04EA-44B8-85C7-0C8B09F767CA}"/>
              </a:ext>
            </a:extLst>
          </p:cNvPr>
          <p:cNvSpPr/>
          <p:nvPr/>
        </p:nvSpPr>
        <p:spPr bwMode="gray">
          <a:xfrm rot="10800000">
            <a:off x="8616280" y="2906177"/>
            <a:ext cx="3575720" cy="3951822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35" name="Oval 13">
            <a:extLst>
              <a:ext uri="{FF2B5EF4-FFF2-40B4-BE49-F238E27FC236}">
                <a16:creationId xmlns:a16="http://schemas.microsoft.com/office/drawing/2014/main" id="{29E9E1FD-B337-4326-94D1-407617E30C2A}"/>
              </a:ext>
            </a:extLst>
          </p:cNvPr>
          <p:cNvSpPr/>
          <p:nvPr/>
        </p:nvSpPr>
        <p:spPr>
          <a:xfrm>
            <a:off x="6205331" y="418218"/>
            <a:ext cx="141259" cy="14125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grpSp>
        <p:nvGrpSpPr>
          <p:cNvPr id="31" name="Group 698">
            <a:extLst>
              <a:ext uri="{FF2B5EF4-FFF2-40B4-BE49-F238E27FC236}">
                <a16:creationId xmlns:a16="http://schemas.microsoft.com/office/drawing/2014/main" id="{1B7E2B6B-3143-4B16-8673-40E67D80ACED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10468800" y="406800"/>
            <a:ext cx="1386000" cy="435600"/>
            <a:chOff x="561" y="2269"/>
            <a:chExt cx="4636" cy="1455"/>
          </a:xfrm>
        </p:grpSpPr>
        <p:sp>
          <p:nvSpPr>
            <p:cNvPr id="33" name="AutoShape 697">
              <a:extLst>
                <a:ext uri="{FF2B5EF4-FFF2-40B4-BE49-F238E27FC236}">
                  <a16:creationId xmlns:a16="http://schemas.microsoft.com/office/drawing/2014/main" id="{E70F5754-F113-4B03-953D-EE64B4601CC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black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6" name="Oval 699">
              <a:extLst>
                <a:ext uri="{FF2B5EF4-FFF2-40B4-BE49-F238E27FC236}">
                  <a16:creationId xmlns:a16="http://schemas.microsoft.com/office/drawing/2014/main" id="{9309AEC8-F39B-4BFC-830E-A067BC7E9047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561" y="2905"/>
              <a:ext cx="483" cy="484"/>
            </a:xfrm>
            <a:prstGeom prst="ellipse">
              <a:avLst/>
            </a:prstGeom>
            <a:solidFill>
              <a:srgbClr val="A01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7" name="Freeform 700">
              <a:extLst>
                <a:ext uri="{FF2B5EF4-FFF2-40B4-BE49-F238E27FC236}">
                  <a16:creationId xmlns:a16="http://schemas.microsoft.com/office/drawing/2014/main" id="{1F625172-BAE2-4188-93CA-3395BBBD971B}"/>
                </a:ext>
              </a:extLst>
            </p:cNvPr>
            <p:cNvSpPr>
              <a:spLocks/>
            </p:cNvSpPr>
            <p:nvPr/>
          </p:nvSpPr>
          <p:spPr bwMode="black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8" name="Freeform 701">
              <a:extLst>
                <a:ext uri="{FF2B5EF4-FFF2-40B4-BE49-F238E27FC236}">
                  <a16:creationId xmlns:a16="http://schemas.microsoft.com/office/drawing/2014/main" id="{7FFDA405-A704-4489-AFE4-062080C52A63}"/>
                </a:ext>
              </a:extLst>
            </p:cNvPr>
            <p:cNvSpPr>
              <a:spLocks/>
            </p:cNvSpPr>
            <p:nvPr/>
          </p:nvSpPr>
          <p:spPr bwMode="black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9" name="Freeform 702">
              <a:extLst>
                <a:ext uri="{FF2B5EF4-FFF2-40B4-BE49-F238E27FC236}">
                  <a16:creationId xmlns:a16="http://schemas.microsoft.com/office/drawing/2014/main" id="{CC5E5A37-5113-4A2B-A2E0-831ABEDC5156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92E8CB9-AD02-4F65-944D-412CDC6F1EA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CC535D-F2B2-4D55-A4E2-FC44281F4D7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BD5A3C8-5403-42CC-BD77-27C30E072ED9}" type="slidenum">
              <a:rPr lang="en-US" smtClean="0"/>
              <a:t>‹Nr.›</a:t>
            </a:fld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7758DA-BEFC-4EE2-942B-311B735F8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5569" y="1269999"/>
            <a:ext cx="4896643" cy="1173722"/>
          </a:xfrm>
        </p:spPr>
        <p:txBody>
          <a:bodyPr anchor="b" anchorCtr="0"/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9" name="Inhaltsplatzhalter 4">
            <a:extLst>
              <a:ext uri="{FF2B5EF4-FFF2-40B4-BE49-F238E27FC236}">
                <a16:creationId xmlns:a16="http://schemas.microsoft.com/office/drawing/2014/main" id="{4126814C-437B-4759-8985-4F5F7B32FED0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55570" y="2852738"/>
            <a:ext cx="4896643" cy="34559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204622112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ld ganze 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797CA622-0C64-4CC4-A4A4-9E7845E3450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anchor="ctr" anchorCtr="0"/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1" name="Onlinebild-Platzhalter 9">
            <a:extLst>
              <a:ext uri="{FF2B5EF4-FFF2-40B4-BE49-F238E27FC236}">
                <a16:creationId xmlns:a16="http://schemas.microsoft.com/office/drawing/2014/main" id="{DC2ED322-E56A-48D6-AFE1-BC6119747F38}"/>
              </a:ext>
            </a:extLst>
          </p:cNvPr>
          <p:cNvSpPr>
            <a:spLocks noGrp="1" noChangeAspect="1"/>
          </p:cNvSpPr>
          <p:nvPr>
            <p:ph type="clipArt" sz="quarter" idx="14" hasCustomPrompt="1"/>
          </p:nvPr>
        </p:nvSpPr>
        <p:spPr>
          <a:xfrm>
            <a:off x="10468800" y="406800"/>
            <a:ext cx="1386000" cy="435600"/>
          </a:xfrm>
          <a:blipFill>
            <a:blip r:embed="rId2"/>
            <a:stretch>
              <a:fillRect/>
            </a:stretch>
          </a:blipFill>
        </p:spPr>
        <p:txBody>
          <a:bodyPr anchor="b"/>
          <a:lstStyle>
            <a:lvl1pPr algn="r"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8083156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ontakt">
    <p:bg bwMode="inv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6">
            <a:extLst>
              <a:ext uri="{FF2B5EF4-FFF2-40B4-BE49-F238E27FC236}">
                <a16:creationId xmlns:a16="http://schemas.microsoft.com/office/drawing/2014/main" id="{C694F8C5-0F8D-42AE-8992-4299470102C9}"/>
              </a:ext>
            </a:extLst>
          </p:cNvPr>
          <p:cNvSpPr/>
          <p:nvPr/>
        </p:nvSpPr>
        <p:spPr bwMode="white">
          <a:xfrm>
            <a:off x="4799855" y="367738"/>
            <a:ext cx="2592288" cy="2592288"/>
          </a:xfrm>
          <a:prstGeom prst="ellipse">
            <a:avLst/>
          </a:prstGeom>
          <a:solidFill>
            <a:srgbClr val="631441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4" name="Freihandform 16">
            <a:extLst>
              <a:ext uri="{FF2B5EF4-FFF2-40B4-BE49-F238E27FC236}">
                <a16:creationId xmlns:a16="http://schemas.microsoft.com/office/drawing/2014/main" id="{8D3B2DE7-8B68-40CD-B7BE-A00356A57B45}"/>
              </a:ext>
            </a:extLst>
          </p:cNvPr>
          <p:cNvSpPr/>
          <p:nvPr/>
        </p:nvSpPr>
        <p:spPr bwMode="white">
          <a:xfrm flipH="1">
            <a:off x="6630919" y="0"/>
            <a:ext cx="5562328" cy="6147385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rgbClr val="631441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5" name="Oval 7">
            <a:extLst>
              <a:ext uri="{FF2B5EF4-FFF2-40B4-BE49-F238E27FC236}">
                <a16:creationId xmlns:a16="http://schemas.microsoft.com/office/drawing/2014/main" id="{AA82F422-AC76-4639-9112-4897641301B4}"/>
              </a:ext>
            </a:extLst>
          </p:cNvPr>
          <p:cNvSpPr/>
          <p:nvPr/>
        </p:nvSpPr>
        <p:spPr bwMode="white">
          <a:xfrm>
            <a:off x="178409" y="5230812"/>
            <a:ext cx="522955" cy="522955"/>
          </a:xfrm>
          <a:prstGeom prst="ellipse">
            <a:avLst/>
          </a:prstGeom>
          <a:solidFill>
            <a:srgbClr val="631441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8" name="Oval 8">
            <a:extLst>
              <a:ext uri="{FF2B5EF4-FFF2-40B4-BE49-F238E27FC236}">
                <a16:creationId xmlns:a16="http://schemas.microsoft.com/office/drawing/2014/main" id="{89939EEA-B110-440C-85AD-5374DCDA39C9}"/>
              </a:ext>
            </a:extLst>
          </p:cNvPr>
          <p:cNvSpPr/>
          <p:nvPr/>
        </p:nvSpPr>
        <p:spPr bwMode="white">
          <a:xfrm>
            <a:off x="5295340" y="3756744"/>
            <a:ext cx="531483" cy="531483"/>
          </a:xfrm>
          <a:prstGeom prst="ellipse">
            <a:avLst/>
          </a:prstGeom>
          <a:solidFill>
            <a:srgbClr val="631441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DECC9B4C-3A10-4D94-8FD7-5387D32314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193200" y="6782400"/>
            <a:ext cx="36000" cy="36000"/>
          </a:xfrm>
        </p:spPr>
        <p:txBody>
          <a:bodyPr wrap="square">
            <a:noAutofit/>
          </a:bodyPr>
          <a:lstStyle>
            <a:lvl1pPr>
              <a:defRPr sz="10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de-DE" noProof="1"/>
              <a:t>.</a:t>
            </a:r>
          </a:p>
        </p:txBody>
      </p:sp>
      <p:sp>
        <p:nvSpPr>
          <p:cNvPr id="22" name="Bildplatzhalter 39">
            <a:extLst>
              <a:ext uri="{FF2B5EF4-FFF2-40B4-BE49-F238E27FC236}">
                <a16:creationId xmlns:a16="http://schemas.microsoft.com/office/drawing/2014/main" id="{39BC9ADD-F4B8-40F8-A374-4A907F75CCC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44849" y="1847675"/>
            <a:ext cx="1002039" cy="1002039"/>
          </a:xfrm>
          <a:custGeom>
            <a:avLst/>
            <a:gdLst>
              <a:gd name="connsiteX0" fmla="*/ 625710 w 1251420"/>
              <a:gd name="connsiteY0" fmla="*/ 0 h 1251420"/>
              <a:gd name="connsiteX1" fmla="*/ 1251420 w 1251420"/>
              <a:gd name="connsiteY1" fmla="*/ 625710 h 1251420"/>
              <a:gd name="connsiteX2" fmla="*/ 625710 w 1251420"/>
              <a:gd name="connsiteY2" fmla="*/ 1251420 h 1251420"/>
              <a:gd name="connsiteX3" fmla="*/ 0 w 1251420"/>
              <a:gd name="connsiteY3" fmla="*/ 625710 h 1251420"/>
              <a:gd name="connsiteX4" fmla="*/ 625710 w 1251420"/>
              <a:gd name="connsiteY4" fmla="*/ 0 h 1251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1420" h="1251420">
                <a:moveTo>
                  <a:pt x="625710" y="0"/>
                </a:moveTo>
                <a:cubicBezTo>
                  <a:pt x="971280" y="0"/>
                  <a:pt x="1251420" y="280140"/>
                  <a:pt x="1251420" y="625710"/>
                </a:cubicBezTo>
                <a:cubicBezTo>
                  <a:pt x="1251420" y="971280"/>
                  <a:pt x="971280" y="1251420"/>
                  <a:pt x="625710" y="1251420"/>
                </a:cubicBezTo>
                <a:cubicBezTo>
                  <a:pt x="280140" y="1251420"/>
                  <a:pt x="0" y="971280"/>
                  <a:pt x="0" y="625710"/>
                </a:cubicBezTo>
                <a:cubicBezTo>
                  <a:pt x="0" y="280140"/>
                  <a:pt x="280140" y="0"/>
                  <a:pt x="62571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7938" indent="0" algn="ctr">
              <a:buNone/>
              <a:defRPr sz="1200" b="0" i="0">
                <a:latin typeface="+mn-lt"/>
              </a:defRPr>
            </a:lvl1pPr>
          </a:lstStyle>
          <a:p>
            <a:r>
              <a:rPr lang="de-DE" dirty="0"/>
              <a:t>Bild einfügen und Folie zurücksetzen</a:t>
            </a:r>
          </a:p>
        </p:txBody>
      </p:sp>
      <p:sp>
        <p:nvSpPr>
          <p:cNvPr id="23" name="Bildplatzhalter 40">
            <a:extLst>
              <a:ext uri="{FF2B5EF4-FFF2-40B4-BE49-F238E27FC236}">
                <a16:creationId xmlns:a16="http://schemas.microsoft.com/office/drawing/2014/main" id="{F87C7A95-FA4B-4535-82B0-A81336C2846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44849" y="3038224"/>
            <a:ext cx="1002039" cy="1002039"/>
          </a:xfrm>
          <a:custGeom>
            <a:avLst/>
            <a:gdLst>
              <a:gd name="connsiteX0" fmla="*/ 625710 w 1251420"/>
              <a:gd name="connsiteY0" fmla="*/ 0 h 1251420"/>
              <a:gd name="connsiteX1" fmla="*/ 1251420 w 1251420"/>
              <a:gd name="connsiteY1" fmla="*/ 625710 h 1251420"/>
              <a:gd name="connsiteX2" fmla="*/ 625710 w 1251420"/>
              <a:gd name="connsiteY2" fmla="*/ 1251420 h 1251420"/>
              <a:gd name="connsiteX3" fmla="*/ 0 w 1251420"/>
              <a:gd name="connsiteY3" fmla="*/ 625710 h 1251420"/>
              <a:gd name="connsiteX4" fmla="*/ 625710 w 1251420"/>
              <a:gd name="connsiteY4" fmla="*/ 0 h 1251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1420" h="1251420">
                <a:moveTo>
                  <a:pt x="625710" y="0"/>
                </a:moveTo>
                <a:cubicBezTo>
                  <a:pt x="971280" y="0"/>
                  <a:pt x="1251420" y="280140"/>
                  <a:pt x="1251420" y="625710"/>
                </a:cubicBezTo>
                <a:cubicBezTo>
                  <a:pt x="1251420" y="971280"/>
                  <a:pt x="971280" y="1251420"/>
                  <a:pt x="625710" y="1251420"/>
                </a:cubicBezTo>
                <a:cubicBezTo>
                  <a:pt x="280140" y="1251420"/>
                  <a:pt x="0" y="971280"/>
                  <a:pt x="0" y="625710"/>
                </a:cubicBezTo>
                <a:cubicBezTo>
                  <a:pt x="0" y="280140"/>
                  <a:pt x="280140" y="0"/>
                  <a:pt x="62571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7938" indent="0" algn="ctr">
              <a:buNone/>
              <a:defRPr sz="1200" b="0" i="0">
                <a:latin typeface="+mn-lt"/>
              </a:defRPr>
            </a:lvl1pPr>
          </a:lstStyle>
          <a:p>
            <a:r>
              <a:rPr lang="de-DE" dirty="0"/>
              <a:t>Bild einfügen und Folie zurücksetzen</a:t>
            </a:r>
          </a:p>
        </p:txBody>
      </p:sp>
      <p:sp>
        <p:nvSpPr>
          <p:cNvPr id="24" name="Bildplatzhalter 41">
            <a:extLst>
              <a:ext uri="{FF2B5EF4-FFF2-40B4-BE49-F238E27FC236}">
                <a16:creationId xmlns:a16="http://schemas.microsoft.com/office/drawing/2014/main" id="{8D8EB787-9111-4B5F-A8BF-8B4C56D95D7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44849" y="4228774"/>
            <a:ext cx="1002039" cy="1002039"/>
          </a:xfrm>
          <a:custGeom>
            <a:avLst/>
            <a:gdLst>
              <a:gd name="connsiteX0" fmla="*/ 625710 w 1251420"/>
              <a:gd name="connsiteY0" fmla="*/ 0 h 1251420"/>
              <a:gd name="connsiteX1" fmla="*/ 1251420 w 1251420"/>
              <a:gd name="connsiteY1" fmla="*/ 625710 h 1251420"/>
              <a:gd name="connsiteX2" fmla="*/ 625710 w 1251420"/>
              <a:gd name="connsiteY2" fmla="*/ 1251420 h 1251420"/>
              <a:gd name="connsiteX3" fmla="*/ 0 w 1251420"/>
              <a:gd name="connsiteY3" fmla="*/ 625710 h 1251420"/>
              <a:gd name="connsiteX4" fmla="*/ 625710 w 1251420"/>
              <a:gd name="connsiteY4" fmla="*/ 0 h 1251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1420" h="1251420">
                <a:moveTo>
                  <a:pt x="625710" y="0"/>
                </a:moveTo>
                <a:cubicBezTo>
                  <a:pt x="971280" y="0"/>
                  <a:pt x="1251420" y="280140"/>
                  <a:pt x="1251420" y="625710"/>
                </a:cubicBezTo>
                <a:cubicBezTo>
                  <a:pt x="1251420" y="971280"/>
                  <a:pt x="971280" y="1251420"/>
                  <a:pt x="625710" y="1251420"/>
                </a:cubicBezTo>
                <a:cubicBezTo>
                  <a:pt x="280140" y="1251420"/>
                  <a:pt x="0" y="971280"/>
                  <a:pt x="0" y="625710"/>
                </a:cubicBezTo>
                <a:cubicBezTo>
                  <a:pt x="0" y="280140"/>
                  <a:pt x="280140" y="0"/>
                  <a:pt x="62571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7938" indent="0" algn="ctr">
              <a:buNone/>
              <a:defRPr sz="1200" b="0" i="0">
                <a:latin typeface="+mn-lt"/>
              </a:defRPr>
            </a:lvl1pPr>
          </a:lstStyle>
          <a:p>
            <a:r>
              <a:rPr lang="de-DE" dirty="0"/>
              <a:t>Bild einfügen und Folie zurücksetzen</a:t>
            </a:r>
          </a:p>
        </p:txBody>
      </p:sp>
      <p:sp>
        <p:nvSpPr>
          <p:cNvPr id="34" name="Textplatzhalter 33">
            <a:extLst>
              <a:ext uri="{FF2B5EF4-FFF2-40B4-BE49-F238E27FC236}">
                <a16:creationId xmlns:a16="http://schemas.microsoft.com/office/drawing/2014/main" id="{9EA4F3F5-509B-4A6F-A8F3-BC0EBAF473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094833" y="1847675"/>
            <a:ext cx="4001167" cy="1002039"/>
          </a:xfrm>
        </p:spPr>
        <p:txBody>
          <a:bodyPr/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Ansprechpartner 1</a:t>
            </a:r>
          </a:p>
        </p:txBody>
      </p:sp>
      <p:sp>
        <p:nvSpPr>
          <p:cNvPr id="35" name="Textplatzhalter 33">
            <a:extLst>
              <a:ext uri="{FF2B5EF4-FFF2-40B4-BE49-F238E27FC236}">
                <a16:creationId xmlns:a16="http://schemas.microsoft.com/office/drawing/2014/main" id="{1867A3C3-4DCF-49DE-ACDB-4504BF85A1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094835" y="3038224"/>
            <a:ext cx="4001165" cy="1002039"/>
          </a:xfrm>
        </p:spPr>
        <p:txBody>
          <a:bodyPr/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Ansprechpartner 2</a:t>
            </a:r>
          </a:p>
        </p:txBody>
      </p:sp>
      <p:sp>
        <p:nvSpPr>
          <p:cNvPr id="38" name="Textplatzhalter 33">
            <a:extLst>
              <a:ext uri="{FF2B5EF4-FFF2-40B4-BE49-F238E27FC236}">
                <a16:creationId xmlns:a16="http://schemas.microsoft.com/office/drawing/2014/main" id="{F2E83AE1-F6C8-454E-A602-39A2E0B0D2B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094835" y="4228774"/>
            <a:ext cx="4001165" cy="1002039"/>
          </a:xfrm>
        </p:spPr>
        <p:txBody>
          <a:bodyPr/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Ansprechpartner 3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4198170-9D9C-458A-8DC6-A9ACB9EBE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D4A773-9F89-475D-B783-EEE81AED3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BD5A3C8-5403-42CC-BD77-27C30E072ED9}" type="slidenum">
              <a:rPr lang="en-US" smtClean="0"/>
              <a:t>‹Nr.›</a:t>
            </a:fld>
            <a:endParaRPr lang="en-US"/>
          </a:p>
        </p:txBody>
      </p:sp>
      <p:cxnSp>
        <p:nvCxnSpPr>
          <p:cNvPr id="26" name="Gerade Verbindung 11">
            <a:extLst>
              <a:ext uri="{FF2B5EF4-FFF2-40B4-BE49-F238E27FC236}">
                <a16:creationId xmlns:a16="http://schemas.microsoft.com/office/drawing/2014/main" id="{8C39866D-8907-4AE0-A62B-42F62EAF5AA7}"/>
              </a:ext>
            </a:extLst>
          </p:cNvPr>
          <p:cNvCxnSpPr>
            <a:cxnSpLocks/>
          </p:cNvCxnSpPr>
          <p:nvPr/>
        </p:nvCxnSpPr>
        <p:spPr bwMode="black">
          <a:xfrm>
            <a:off x="6888088" y="1853268"/>
            <a:ext cx="0" cy="337754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F118E151-6A48-43A2-ABDF-636B5992867C}"/>
              </a:ext>
            </a:extLst>
          </p:cNvPr>
          <p:cNvSpPr txBox="1"/>
          <p:nvPr/>
        </p:nvSpPr>
        <p:spPr bwMode="black">
          <a:xfrm>
            <a:off x="7476811" y="1854427"/>
            <a:ext cx="3870339" cy="263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lnSpc>
                <a:spcPts val="2460"/>
              </a:lnSpc>
              <a:defRPr b="0" i="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/>
            <a:lvl3pPr marL="914400">
              <a:defRPr sz="1800"/>
            </a:lvl3pPr>
            <a:lvl4pPr marL="1371600">
              <a:defRPr sz="1800"/>
            </a:lvl4pPr>
            <a:lvl5pPr marL="1828800">
              <a:defRPr sz="1800"/>
            </a:lvl5pPr>
            <a:lvl6pPr marL="2286000">
              <a:defRPr sz="1800"/>
            </a:lvl6pPr>
            <a:lvl7pPr marL="2743200">
              <a:defRPr sz="1800"/>
            </a:lvl7pPr>
            <a:lvl8pPr marL="3200400">
              <a:defRPr sz="1800"/>
            </a:lvl8pPr>
            <a:lvl9pPr marL="3657600">
              <a:defRPr sz="1800"/>
            </a:lvl9pPr>
          </a:lstStyle>
          <a:p>
            <a:pPr marL="0" lvl="0" algn="l" defTabSz="914400" rtl="0" eaLnBrk="1" latinLnBrk="0" hangingPunct="1">
              <a:lnSpc>
                <a:spcPts val="2460"/>
              </a:lnSpc>
              <a:spcBef>
                <a:spcPts val="0"/>
              </a:spcBef>
            </a:pPr>
            <a:r>
              <a:rPr lang="de-DE" sz="1800" b="0" i="0" kern="1200" noProof="1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rPr>
              <a:t>msg systems ag</a:t>
            </a:r>
          </a:p>
          <a:p>
            <a:pPr marL="0" lvl="0" algn="l" defTabSz="914400" rtl="0" eaLnBrk="1" latinLnBrk="0" hangingPunct="1">
              <a:lnSpc>
                <a:spcPts val="2460"/>
              </a:lnSpc>
              <a:spcBef>
                <a:spcPts val="0"/>
              </a:spcBef>
            </a:pPr>
            <a:r>
              <a:rPr lang="de-DE" sz="1800" b="0" i="0" kern="1200" noProof="1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rPr>
              <a:t>Robert-​Bürkle-Straße 1</a:t>
            </a:r>
          </a:p>
          <a:p>
            <a:pPr marL="0" lvl="0" algn="l" defTabSz="914400" rtl="0" eaLnBrk="1" latinLnBrk="0" hangingPunct="1">
              <a:lnSpc>
                <a:spcPts val="2460"/>
              </a:lnSpc>
              <a:spcBef>
                <a:spcPts val="0"/>
              </a:spcBef>
            </a:pPr>
            <a:r>
              <a:rPr lang="de-DE" sz="1800" b="0" i="0" kern="1200" noProof="1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rPr>
              <a:t>85737 Ismaning</a:t>
            </a:r>
          </a:p>
          <a:p>
            <a:pPr marL="0" lvl="0" algn="l" defTabSz="914400" rtl="0" eaLnBrk="1" latinLnBrk="0" hangingPunct="1">
              <a:lnSpc>
                <a:spcPts val="2460"/>
              </a:lnSpc>
              <a:spcBef>
                <a:spcPts val="0"/>
              </a:spcBef>
            </a:pPr>
            <a:endParaRPr lang="de-DE" sz="1800" b="0" i="0" kern="1200" noProof="1">
              <a:solidFill>
                <a:schemeClr val="bg1"/>
              </a:solidFill>
              <a:latin typeface="Calibri" panose="020F0502020204030204" pitchFamily="34" charset="0"/>
              <a:ea typeface="+mn-ea"/>
              <a:cs typeface="+mn-cs"/>
            </a:endParaRPr>
          </a:p>
          <a:p>
            <a:pPr marL="0" lvl="0" algn="l" defTabSz="914400" rtl="0" eaLnBrk="1" latinLnBrk="0" hangingPunct="1">
              <a:lnSpc>
                <a:spcPts val="2460"/>
              </a:lnSpc>
              <a:spcBef>
                <a:spcPts val="0"/>
              </a:spcBef>
            </a:pPr>
            <a:r>
              <a:rPr lang="de-DE" sz="1800" b="0" i="0" kern="1200" noProof="1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rPr>
              <a:t>+49 89 96101-0</a:t>
            </a:r>
          </a:p>
          <a:p>
            <a:pPr marL="0" lvl="0" algn="l" defTabSz="914400" rtl="0" eaLnBrk="1" latinLnBrk="0" hangingPunct="1">
              <a:lnSpc>
                <a:spcPts val="2460"/>
              </a:lnSpc>
              <a:spcBef>
                <a:spcPts val="0"/>
              </a:spcBef>
            </a:pPr>
            <a:r>
              <a:rPr lang="de-DE" sz="1800" b="0" i="0" kern="1200" noProof="1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rPr>
              <a:t>+49 89 96101-​1113</a:t>
            </a:r>
          </a:p>
          <a:p>
            <a:pPr marL="0" lvl="0" algn="l" defTabSz="914400" rtl="0" eaLnBrk="1" latinLnBrk="0" hangingPunct="1">
              <a:lnSpc>
                <a:spcPts val="2460"/>
              </a:lnSpc>
              <a:spcBef>
                <a:spcPts val="0"/>
              </a:spcBef>
            </a:pPr>
            <a:endParaRPr lang="de-DE" sz="1800" b="0" i="0" kern="1200" noProof="1">
              <a:solidFill>
                <a:schemeClr val="bg1"/>
              </a:solidFill>
              <a:latin typeface="Calibri" panose="020F0502020204030204" pitchFamily="34" charset="0"/>
              <a:ea typeface="+mn-ea"/>
              <a:cs typeface="+mn-cs"/>
            </a:endParaRPr>
          </a:p>
          <a:p>
            <a:pPr marL="0" lvl="0" algn="l" defTabSz="914400" rtl="0" eaLnBrk="1" latinLnBrk="0" hangingPunct="1">
              <a:lnSpc>
                <a:spcPts val="2460"/>
              </a:lnSpc>
              <a:spcBef>
                <a:spcPts val="0"/>
              </a:spcBef>
            </a:pPr>
            <a:r>
              <a:rPr lang="de-DE" sz="1800" b="0" i="0" kern="1200" noProof="1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rPr>
              <a:t>info@msg.group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2E1862B7-4EF6-4953-90E1-F97B1C860279}"/>
              </a:ext>
            </a:extLst>
          </p:cNvPr>
          <p:cNvSpPr txBox="1"/>
          <p:nvPr/>
        </p:nvSpPr>
        <p:spPr>
          <a:xfrm>
            <a:off x="841375" y="5999336"/>
            <a:ext cx="411587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b="0" i="0" spc="50" baseline="0" noProof="0" dirty="0">
                <a:solidFill>
                  <a:schemeClr val="bg1"/>
                </a:solidFill>
                <a:latin typeface="Calibri" panose="020F0502020204030204" pitchFamily="34" charset="0"/>
              </a:rPr>
              <a:t>value – inspired by people</a:t>
            </a:r>
          </a:p>
        </p:txBody>
      </p:sp>
      <p:grpSp>
        <p:nvGrpSpPr>
          <p:cNvPr id="32" name="Group 698">
            <a:extLst>
              <a:ext uri="{FF2B5EF4-FFF2-40B4-BE49-F238E27FC236}">
                <a16:creationId xmlns:a16="http://schemas.microsoft.com/office/drawing/2014/main" id="{EDF58693-2C82-4BE9-AF15-1F248C8AFEB5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10468800" y="406800"/>
            <a:ext cx="1386000" cy="435600"/>
            <a:chOff x="561" y="2269"/>
            <a:chExt cx="4636" cy="1455"/>
          </a:xfrm>
        </p:grpSpPr>
        <p:sp>
          <p:nvSpPr>
            <p:cNvPr id="36" name="AutoShape 697">
              <a:extLst>
                <a:ext uri="{FF2B5EF4-FFF2-40B4-BE49-F238E27FC236}">
                  <a16:creationId xmlns:a16="http://schemas.microsoft.com/office/drawing/2014/main" id="{853EF702-2D4A-46ED-AADF-07918920C3C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7" name="Oval 699">
              <a:extLst>
                <a:ext uri="{FF2B5EF4-FFF2-40B4-BE49-F238E27FC236}">
                  <a16:creationId xmlns:a16="http://schemas.microsoft.com/office/drawing/2014/main" id="{35D24E82-25CF-4CB0-BBAC-85820EFD3672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9" name="Freeform 700">
              <a:extLst>
                <a:ext uri="{FF2B5EF4-FFF2-40B4-BE49-F238E27FC236}">
                  <a16:creationId xmlns:a16="http://schemas.microsoft.com/office/drawing/2014/main" id="{02BABFEE-54D1-4A22-96C1-D3BD9B068DB3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41" name="Freeform 701">
              <a:extLst>
                <a:ext uri="{FF2B5EF4-FFF2-40B4-BE49-F238E27FC236}">
                  <a16:creationId xmlns:a16="http://schemas.microsoft.com/office/drawing/2014/main" id="{624CB114-9C79-435D-B281-251E603ACF03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42" name="Freeform 702">
              <a:extLst>
                <a:ext uri="{FF2B5EF4-FFF2-40B4-BE49-F238E27FC236}">
                  <a16:creationId xmlns:a16="http://schemas.microsoft.com/office/drawing/2014/main" id="{926A9805-83D5-4EE6-BE41-1543B84C637D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27" name="Textfeld 26">
            <a:extLst>
              <a:ext uri="{FF2B5EF4-FFF2-40B4-BE49-F238E27FC236}">
                <a16:creationId xmlns:a16="http://schemas.microsoft.com/office/drawing/2014/main" id="{140F1F6F-876F-47F9-A72C-F77E1CCDF59A}"/>
              </a:ext>
            </a:extLst>
          </p:cNvPr>
          <p:cNvSpPr txBox="1"/>
          <p:nvPr/>
        </p:nvSpPr>
        <p:spPr>
          <a:xfrm>
            <a:off x="841200" y="343488"/>
            <a:ext cx="2408801" cy="96488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algn="l"/>
            <a:r>
              <a:rPr lang="de-DE" sz="6000" dirty="0">
                <a:solidFill>
                  <a:schemeClr val="bg1"/>
                </a:solidFill>
              </a:rPr>
              <a:t>Kontakt</a:t>
            </a:r>
          </a:p>
        </p:txBody>
      </p:sp>
    </p:spTree>
    <p:extLst>
      <p:ext uri="{BB962C8B-B14F-4D97-AF65-F5344CB8AC3E}">
        <p14:creationId xmlns:p14="http://schemas.microsoft.com/office/powerpoint/2010/main" val="200871212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ld rund rechts 2">
    <p:bg bwMode="invGray">
      <p:bgPr>
        <a:solidFill>
          <a:srgbClr val="59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D258586D-5458-4E7D-AB2C-E5EFE1CD85BF}"/>
              </a:ext>
            </a:extLst>
          </p:cNvPr>
          <p:cNvSpPr/>
          <p:nvPr/>
        </p:nvSpPr>
        <p:spPr>
          <a:xfrm>
            <a:off x="6312025" y="-18000"/>
            <a:ext cx="5897975" cy="6894000"/>
          </a:xfrm>
          <a:custGeom>
            <a:avLst/>
            <a:gdLst>
              <a:gd name="connsiteX0" fmla="*/ 1143851 w 5897975"/>
              <a:gd name="connsiteY0" fmla="*/ 0 h 6894000"/>
              <a:gd name="connsiteX1" fmla="*/ 5897975 w 5897975"/>
              <a:gd name="connsiteY1" fmla="*/ 0 h 6894000"/>
              <a:gd name="connsiteX2" fmla="*/ 5897975 w 5897975"/>
              <a:gd name="connsiteY2" fmla="*/ 6894000 h 6894000"/>
              <a:gd name="connsiteX3" fmla="*/ 1146456 w 5897975"/>
              <a:gd name="connsiteY3" fmla="*/ 6894000 h 6894000"/>
              <a:gd name="connsiteX4" fmla="*/ 1144103 w 5897975"/>
              <a:gd name="connsiteY4" fmla="*/ 6891006 h 6894000"/>
              <a:gd name="connsiteX5" fmla="*/ 0 w 5897975"/>
              <a:gd name="connsiteY5" fmla="*/ 3445325 h 6894000"/>
              <a:gd name="connsiteX6" fmla="*/ 983542 w 5897975"/>
              <a:gd name="connsiteY6" fmla="*/ 225433 h 689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97975" h="6894000">
                <a:moveTo>
                  <a:pt x="1143851" y="0"/>
                </a:moveTo>
                <a:lnTo>
                  <a:pt x="5897975" y="0"/>
                </a:lnTo>
                <a:lnTo>
                  <a:pt x="5897975" y="6894000"/>
                </a:lnTo>
                <a:lnTo>
                  <a:pt x="1146456" y="6894000"/>
                </a:lnTo>
                <a:lnTo>
                  <a:pt x="1144103" y="6891006"/>
                </a:lnTo>
                <a:cubicBezTo>
                  <a:pt x="425533" y="5930165"/>
                  <a:pt x="0" y="4737440"/>
                  <a:pt x="0" y="3445325"/>
                </a:cubicBezTo>
                <a:cubicBezTo>
                  <a:pt x="0" y="2252604"/>
                  <a:pt x="362587" y="1144570"/>
                  <a:pt x="983542" y="22543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4" name="Freihandform 23">
            <a:extLst>
              <a:ext uri="{FF2B5EF4-FFF2-40B4-BE49-F238E27FC236}">
                <a16:creationId xmlns:a16="http://schemas.microsoft.com/office/drawing/2014/main" id="{CD9933A0-5E36-441A-B282-4BAF114102D1}"/>
              </a:ext>
            </a:extLst>
          </p:cNvPr>
          <p:cNvSpPr/>
          <p:nvPr/>
        </p:nvSpPr>
        <p:spPr bwMode="white">
          <a:xfrm rot="10800000" flipH="1">
            <a:off x="0" y="2087918"/>
            <a:ext cx="4295800" cy="4770082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5" name="Oval 24">
            <a:extLst>
              <a:ext uri="{FF2B5EF4-FFF2-40B4-BE49-F238E27FC236}">
                <a16:creationId xmlns:a16="http://schemas.microsoft.com/office/drawing/2014/main" id="{E7EBF26C-49B3-451D-84F8-4E6638CD518C}"/>
              </a:ext>
            </a:extLst>
          </p:cNvPr>
          <p:cNvSpPr/>
          <p:nvPr/>
        </p:nvSpPr>
        <p:spPr bwMode="white">
          <a:xfrm rot="10800000">
            <a:off x="5745726" y="445403"/>
            <a:ext cx="639544" cy="639544"/>
          </a:xfrm>
          <a:prstGeom prst="ellipse">
            <a:avLst/>
          </a:prstGeom>
          <a:solidFill>
            <a:schemeClr val="tx1">
              <a:lumMod val="85000"/>
              <a:lumOff val="1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24" name="Oval 22">
            <a:extLst>
              <a:ext uri="{FF2B5EF4-FFF2-40B4-BE49-F238E27FC236}">
                <a16:creationId xmlns:a16="http://schemas.microsoft.com/office/drawing/2014/main" id="{B6B4683F-6753-4ADC-A683-0D363D807977}"/>
              </a:ext>
            </a:extLst>
          </p:cNvPr>
          <p:cNvSpPr/>
          <p:nvPr/>
        </p:nvSpPr>
        <p:spPr bwMode="white">
          <a:xfrm rot="10800000">
            <a:off x="2975648" y="2489173"/>
            <a:ext cx="2011494" cy="2011494"/>
          </a:xfrm>
          <a:prstGeom prst="ellipse">
            <a:avLst/>
          </a:prstGeom>
          <a:solidFill>
            <a:schemeClr val="tx1">
              <a:lumMod val="85000"/>
              <a:lumOff val="1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6" name="Oval 34">
            <a:extLst>
              <a:ext uri="{FF2B5EF4-FFF2-40B4-BE49-F238E27FC236}">
                <a16:creationId xmlns:a16="http://schemas.microsoft.com/office/drawing/2014/main" id="{2C4383E1-96F4-4154-B069-3E21DE478B14}"/>
              </a:ext>
            </a:extLst>
          </p:cNvPr>
          <p:cNvSpPr/>
          <p:nvPr/>
        </p:nvSpPr>
        <p:spPr bwMode="white">
          <a:xfrm>
            <a:off x="6843728" y="670323"/>
            <a:ext cx="216024" cy="2160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DC6A33B-2F7E-4227-A8BF-358811E121A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52939448-F9BF-4B69-9233-9274D075FE7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white">
          <a:xfrm>
            <a:off x="6588121" y="0"/>
            <a:ext cx="5603878" cy="6857999"/>
          </a:xfrm>
          <a:custGeom>
            <a:avLst/>
            <a:gdLst>
              <a:gd name="connsiteX0" fmla="*/ 1210347 w 5603878"/>
              <a:gd name="connsiteY0" fmla="*/ 0 h 6857999"/>
              <a:gd name="connsiteX1" fmla="*/ 5603878 w 5603878"/>
              <a:gd name="connsiteY1" fmla="*/ 0 h 6857999"/>
              <a:gd name="connsiteX2" fmla="*/ 5603878 w 5603878"/>
              <a:gd name="connsiteY2" fmla="*/ 6857999 h 6857999"/>
              <a:gd name="connsiteX3" fmla="*/ 1158141 w 5603878"/>
              <a:gd name="connsiteY3" fmla="*/ 6857999 h 6857999"/>
              <a:gd name="connsiteX4" fmla="*/ 1105142 w 5603878"/>
              <a:gd name="connsiteY4" fmla="*/ 6790558 h 6857999"/>
              <a:gd name="connsiteX5" fmla="*/ 0 w 5603878"/>
              <a:gd name="connsiteY5" fmla="*/ 3462217 h 6857999"/>
              <a:gd name="connsiteX6" fmla="*/ 1105142 w 5603878"/>
              <a:gd name="connsiteY6" fmla="*/ 13387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3878" h="6857999">
                <a:moveTo>
                  <a:pt x="1210347" y="0"/>
                </a:moveTo>
                <a:lnTo>
                  <a:pt x="5603878" y="0"/>
                </a:lnTo>
                <a:lnTo>
                  <a:pt x="5603878" y="6857999"/>
                </a:lnTo>
                <a:lnTo>
                  <a:pt x="1158141" y="6857999"/>
                </a:lnTo>
                <a:lnTo>
                  <a:pt x="1105142" y="6790558"/>
                </a:lnTo>
                <a:cubicBezTo>
                  <a:pt x="411043" y="5862437"/>
                  <a:pt x="0" y="4710329"/>
                  <a:pt x="0" y="3462217"/>
                </a:cubicBezTo>
                <a:cubicBezTo>
                  <a:pt x="0" y="2214105"/>
                  <a:pt x="411043" y="1061997"/>
                  <a:pt x="1105142" y="13387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vert="horz" wrap="square" lIns="0" tIns="0" rIns="0" bIns="0" rtlCol="0" anchor="ctr">
            <a:noAutofit/>
          </a:bodyPr>
          <a:lstStyle>
            <a:lvl1pPr marL="7938" algn="ctr">
              <a:defRPr lang="de-DE" sz="1200" b="0" i="0" dirty="0">
                <a:latin typeface="Calibri" panose="020F0502020204030204" pitchFamily="34" charset="0"/>
              </a:defRPr>
            </a:lvl1pPr>
          </a:lstStyle>
          <a:p>
            <a:pPr marL="7938" lvl="0" algn="ctr"/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 (Klick auf die graue Fläche)</a:t>
            </a:r>
            <a:br>
              <a:rPr lang="de-DE" dirty="0"/>
            </a:br>
            <a:r>
              <a:rPr lang="de-DE" dirty="0"/>
              <a:t>und ein Bild aus den </a:t>
            </a:r>
            <a:r>
              <a:rPr lang="de-DE" noProof="1"/>
              <a:t>QuickSlide</a:t>
            </a:r>
            <a:r>
              <a:rPr lang="de-DE" dirty="0"/>
              <a:t>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grpSp>
        <p:nvGrpSpPr>
          <p:cNvPr id="26" name="Group 698">
            <a:extLst>
              <a:ext uri="{FF2B5EF4-FFF2-40B4-BE49-F238E27FC236}">
                <a16:creationId xmlns:a16="http://schemas.microsoft.com/office/drawing/2014/main" id="{CC28539B-349E-4682-AE8F-89ADD66453B5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844061" y="406800"/>
            <a:ext cx="1386000" cy="435600"/>
            <a:chOff x="561" y="2269"/>
            <a:chExt cx="4636" cy="1455"/>
          </a:xfrm>
        </p:grpSpPr>
        <p:sp>
          <p:nvSpPr>
            <p:cNvPr id="29" name="AutoShape 697">
              <a:extLst>
                <a:ext uri="{FF2B5EF4-FFF2-40B4-BE49-F238E27FC236}">
                  <a16:creationId xmlns:a16="http://schemas.microsoft.com/office/drawing/2014/main" id="{B362396A-AA3D-421B-9226-36FA87D83D2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6" name="Oval 699">
              <a:extLst>
                <a:ext uri="{FF2B5EF4-FFF2-40B4-BE49-F238E27FC236}">
                  <a16:creationId xmlns:a16="http://schemas.microsoft.com/office/drawing/2014/main" id="{0809B540-9A0E-4BB0-85B2-F32BD602D0F0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7" name="Freeform 700">
              <a:extLst>
                <a:ext uri="{FF2B5EF4-FFF2-40B4-BE49-F238E27FC236}">
                  <a16:creationId xmlns:a16="http://schemas.microsoft.com/office/drawing/2014/main" id="{7C3ABD22-2B92-4F82-B5E4-F1D820CD2C4D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9" name="Freeform 701">
              <a:extLst>
                <a:ext uri="{FF2B5EF4-FFF2-40B4-BE49-F238E27FC236}">
                  <a16:creationId xmlns:a16="http://schemas.microsoft.com/office/drawing/2014/main" id="{6D622CB6-FBBC-4522-9324-B83B5A053939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40" name="Freeform 702">
              <a:extLst>
                <a:ext uri="{FF2B5EF4-FFF2-40B4-BE49-F238E27FC236}">
                  <a16:creationId xmlns:a16="http://schemas.microsoft.com/office/drawing/2014/main" id="{13D92684-72B6-4673-893E-B6B76C117D0F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28" name="Titel 18">
            <a:extLst>
              <a:ext uri="{FF2B5EF4-FFF2-40B4-BE49-F238E27FC236}">
                <a16:creationId xmlns:a16="http://schemas.microsoft.com/office/drawing/2014/main" id="{988D6D18-E1C7-433B-906C-1DFD6AB3E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375" y="1270000"/>
            <a:ext cx="5254625" cy="2088809"/>
          </a:xfrm>
        </p:spPr>
        <p:txBody>
          <a:bodyPr anchor="b" anchorCtr="0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4AEA5C50-176E-4B3A-B28E-B0E8F95DD03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841375" y="3423600"/>
            <a:ext cx="5254625" cy="1872000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CE6F457-34D0-40E0-A0D3-A975F1FAFF1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BD5A3C8-5403-42CC-BD77-27C30E072ED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58926"/>
      </p:ext>
    </p:extLst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ets Connec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6">
            <a:extLst>
              <a:ext uri="{FF2B5EF4-FFF2-40B4-BE49-F238E27FC236}">
                <a16:creationId xmlns:a16="http://schemas.microsoft.com/office/drawing/2014/main" id="{1F78A238-A0B5-43A9-A20C-CAC768550BAF}"/>
              </a:ext>
            </a:extLst>
          </p:cNvPr>
          <p:cNvSpPr/>
          <p:nvPr/>
        </p:nvSpPr>
        <p:spPr bwMode="white">
          <a:xfrm>
            <a:off x="4520191" y="278359"/>
            <a:ext cx="2592288" cy="2592288"/>
          </a:xfrm>
          <a:prstGeom prst="ellipse">
            <a:avLst/>
          </a:prstGeom>
          <a:solidFill>
            <a:schemeClr val="bg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33" name="Oval 7">
            <a:extLst>
              <a:ext uri="{FF2B5EF4-FFF2-40B4-BE49-F238E27FC236}">
                <a16:creationId xmlns:a16="http://schemas.microsoft.com/office/drawing/2014/main" id="{008A2B6A-474B-4F28-9343-B91A9E6BB62D}"/>
              </a:ext>
            </a:extLst>
          </p:cNvPr>
          <p:cNvSpPr/>
          <p:nvPr/>
        </p:nvSpPr>
        <p:spPr bwMode="white">
          <a:xfrm>
            <a:off x="10310179" y="4776607"/>
            <a:ext cx="1251419" cy="1251419"/>
          </a:xfrm>
          <a:prstGeom prst="ellipse">
            <a:avLst/>
          </a:prstGeom>
          <a:solidFill>
            <a:schemeClr val="bg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34" name="Oval 8">
            <a:extLst>
              <a:ext uri="{FF2B5EF4-FFF2-40B4-BE49-F238E27FC236}">
                <a16:creationId xmlns:a16="http://schemas.microsoft.com/office/drawing/2014/main" id="{5FF1597C-F75F-41C3-8DE1-B7ADDBFDD819}"/>
              </a:ext>
            </a:extLst>
          </p:cNvPr>
          <p:cNvSpPr/>
          <p:nvPr/>
        </p:nvSpPr>
        <p:spPr bwMode="white">
          <a:xfrm>
            <a:off x="5830258" y="3149006"/>
            <a:ext cx="531483" cy="531483"/>
          </a:xfrm>
          <a:prstGeom prst="ellipse">
            <a:avLst/>
          </a:prstGeom>
          <a:solidFill>
            <a:schemeClr val="bg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46" name="Freihandform: Form 45">
            <a:extLst>
              <a:ext uri="{FF2B5EF4-FFF2-40B4-BE49-F238E27FC236}">
                <a16:creationId xmlns:a16="http://schemas.microsoft.com/office/drawing/2014/main" id="{1BE85D82-7DB6-4385-8A58-59F0D93CEEB0}"/>
              </a:ext>
            </a:extLst>
          </p:cNvPr>
          <p:cNvSpPr/>
          <p:nvPr/>
        </p:nvSpPr>
        <p:spPr bwMode="white">
          <a:xfrm>
            <a:off x="0" y="0"/>
            <a:ext cx="5562328" cy="6147385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1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1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6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close/>
              </a:path>
            </a:pathLst>
          </a:custGeom>
          <a:solidFill>
            <a:schemeClr val="bg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706BDD9-5DD8-44C1-BE2B-ED43BBA3A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6F6F6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8E3F102-8093-4308-B553-1B79A2B7F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6F6F6F"/>
                </a:solidFill>
              </a:defRPr>
            </a:lvl1pPr>
          </a:lstStyle>
          <a:p>
            <a:fld id="{6BD5A3C8-5403-42CC-BD77-27C30E072ED9}" type="slidenum">
              <a:rPr lang="en-US" smtClean="0"/>
              <a:t>‹Nr.›</a:t>
            </a:fld>
            <a:endParaRPr lang="en-US"/>
          </a:p>
        </p:txBody>
      </p:sp>
      <p:sp>
        <p:nvSpPr>
          <p:cNvPr id="23" name="Shape 2859">
            <a:extLst>
              <a:ext uri="{FF2B5EF4-FFF2-40B4-BE49-F238E27FC236}">
                <a16:creationId xmlns:a16="http://schemas.microsoft.com/office/drawing/2014/main" id="{B38AD863-AA78-4F59-83C3-390ACAA7B935}"/>
              </a:ext>
            </a:extLst>
          </p:cNvPr>
          <p:cNvSpPr/>
          <p:nvPr/>
        </p:nvSpPr>
        <p:spPr>
          <a:xfrm>
            <a:off x="3443489" y="4112317"/>
            <a:ext cx="900859" cy="9008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5929" y="7018"/>
                </a:moveTo>
                <a:cubicBezTo>
                  <a:pt x="15539" y="7246"/>
                  <a:pt x="15108" y="7411"/>
                  <a:pt x="14650" y="7500"/>
                </a:cubicBezTo>
                <a:cubicBezTo>
                  <a:pt x="14282" y="7114"/>
                  <a:pt x="13759" y="6874"/>
                  <a:pt x="13179" y="6874"/>
                </a:cubicBezTo>
                <a:cubicBezTo>
                  <a:pt x="12067" y="6874"/>
                  <a:pt x="11165" y="7762"/>
                  <a:pt x="11165" y="8856"/>
                </a:cubicBezTo>
                <a:cubicBezTo>
                  <a:pt x="11165" y="9011"/>
                  <a:pt x="11183" y="9162"/>
                  <a:pt x="11217" y="9308"/>
                </a:cubicBezTo>
                <a:cubicBezTo>
                  <a:pt x="9543" y="9225"/>
                  <a:pt x="8059" y="8436"/>
                  <a:pt x="7065" y="7236"/>
                </a:cubicBezTo>
                <a:cubicBezTo>
                  <a:pt x="6892" y="7530"/>
                  <a:pt x="6793" y="7869"/>
                  <a:pt x="6793" y="8233"/>
                </a:cubicBezTo>
                <a:cubicBezTo>
                  <a:pt x="6793" y="8921"/>
                  <a:pt x="7148" y="9528"/>
                  <a:pt x="7689" y="9883"/>
                </a:cubicBezTo>
                <a:cubicBezTo>
                  <a:pt x="7359" y="9873"/>
                  <a:pt x="7048" y="9784"/>
                  <a:pt x="6776" y="9635"/>
                </a:cubicBezTo>
                <a:cubicBezTo>
                  <a:pt x="6776" y="9644"/>
                  <a:pt x="6776" y="9651"/>
                  <a:pt x="6776" y="9660"/>
                </a:cubicBezTo>
                <a:cubicBezTo>
                  <a:pt x="6776" y="10621"/>
                  <a:pt x="7471" y="11422"/>
                  <a:pt x="8392" y="11604"/>
                </a:cubicBezTo>
                <a:cubicBezTo>
                  <a:pt x="8223" y="11650"/>
                  <a:pt x="8045" y="11673"/>
                  <a:pt x="7861" y="11673"/>
                </a:cubicBezTo>
                <a:cubicBezTo>
                  <a:pt x="7732" y="11673"/>
                  <a:pt x="7605" y="11661"/>
                  <a:pt x="7483" y="11638"/>
                </a:cubicBezTo>
                <a:cubicBezTo>
                  <a:pt x="7739" y="12426"/>
                  <a:pt x="8483" y="12999"/>
                  <a:pt x="9364" y="13015"/>
                </a:cubicBezTo>
                <a:cubicBezTo>
                  <a:pt x="8674" y="13547"/>
                  <a:pt x="7806" y="13863"/>
                  <a:pt x="6862" y="13863"/>
                </a:cubicBezTo>
                <a:cubicBezTo>
                  <a:pt x="6699" y="13863"/>
                  <a:pt x="6540" y="13855"/>
                  <a:pt x="6382" y="13837"/>
                </a:cubicBezTo>
                <a:cubicBezTo>
                  <a:pt x="7274" y="14398"/>
                  <a:pt x="8332" y="14727"/>
                  <a:pt x="9470" y="14727"/>
                </a:cubicBezTo>
                <a:cubicBezTo>
                  <a:pt x="13175" y="14727"/>
                  <a:pt x="15201" y="11706"/>
                  <a:pt x="15201" y="9086"/>
                </a:cubicBezTo>
                <a:cubicBezTo>
                  <a:pt x="15201" y="9000"/>
                  <a:pt x="15199" y="8915"/>
                  <a:pt x="15195" y="8830"/>
                </a:cubicBezTo>
                <a:cubicBezTo>
                  <a:pt x="15588" y="8550"/>
                  <a:pt x="15930" y="8201"/>
                  <a:pt x="16200" y="7804"/>
                </a:cubicBezTo>
                <a:cubicBezTo>
                  <a:pt x="15839" y="7961"/>
                  <a:pt x="15451" y="8067"/>
                  <a:pt x="15043" y="8115"/>
                </a:cubicBezTo>
                <a:cubicBezTo>
                  <a:pt x="15459" y="7870"/>
                  <a:pt x="15778" y="7482"/>
                  <a:pt x="15929" y="7018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de-DE" sz="1500" b="1" i="0" dirty="0">
              <a:latin typeface="Calibri" panose="020F0502020204030204" pitchFamily="34" charset="0"/>
            </a:endParaRPr>
          </a:p>
        </p:txBody>
      </p:sp>
      <p:sp>
        <p:nvSpPr>
          <p:cNvPr id="24" name="Shape 2861">
            <a:extLst>
              <a:ext uri="{FF2B5EF4-FFF2-40B4-BE49-F238E27FC236}">
                <a16:creationId xmlns:a16="http://schemas.microsoft.com/office/drawing/2014/main" id="{136B579E-C4DA-4351-9B3F-87278DBEDB4A}"/>
              </a:ext>
            </a:extLst>
          </p:cNvPr>
          <p:cNvSpPr/>
          <p:nvPr/>
        </p:nvSpPr>
        <p:spPr>
          <a:xfrm>
            <a:off x="5662937" y="4112317"/>
            <a:ext cx="900859" cy="9008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324" y="12090"/>
                </a:moveTo>
                <a:cubicBezTo>
                  <a:pt x="14019" y="12090"/>
                  <a:pt x="14019" y="12428"/>
                  <a:pt x="14019" y="12428"/>
                </a:cubicBezTo>
                <a:lnTo>
                  <a:pt x="14019" y="12863"/>
                </a:lnTo>
                <a:lnTo>
                  <a:pt x="14628" y="12863"/>
                </a:lnTo>
                <a:lnTo>
                  <a:pt x="14628" y="12428"/>
                </a:lnTo>
                <a:cubicBezTo>
                  <a:pt x="14628" y="12428"/>
                  <a:pt x="14628" y="12090"/>
                  <a:pt x="14324" y="12090"/>
                </a:cubicBezTo>
                <a:moveTo>
                  <a:pt x="15287" y="12380"/>
                </a:moveTo>
                <a:lnTo>
                  <a:pt x="15287" y="13348"/>
                </a:lnTo>
                <a:lnTo>
                  <a:pt x="14019" y="13348"/>
                </a:lnTo>
                <a:lnTo>
                  <a:pt x="14019" y="14072"/>
                </a:lnTo>
                <a:cubicBezTo>
                  <a:pt x="14019" y="14072"/>
                  <a:pt x="14019" y="14411"/>
                  <a:pt x="14324" y="14411"/>
                </a:cubicBezTo>
                <a:cubicBezTo>
                  <a:pt x="14628" y="14411"/>
                  <a:pt x="14628" y="14072"/>
                  <a:pt x="14628" y="14072"/>
                </a:cubicBezTo>
                <a:lnTo>
                  <a:pt x="14628" y="13734"/>
                </a:lnTo>
                <a:lnTo>
                  <a:pt x="15287" y="13734"/>
                </a:lnTo>
                <a:lnTo>
                  <a:pt x="15287" y="14266"/>
                </a:lnTo>
                <a:cubicBezTo>
                  <a:pt x="15287" y="14266"/>
                  <a:pt x="15186" y="14943"/>
                  <a:pt x="14375" y="14943"/>
                </a:cubicBezTo>
                <a:cubicBezTo>
                  <a:pt x="13564" y="14943"/>
                  <a:pt x="13411" y="14266"/>
                  <a:pt x="13411" y="14266"/>
                </a:cubicBezTo>
                <a:lnTo>
                  <a:pt x="13411" y="12380"/>
                </a:lnTo>
                <a:cubicBezTo>
                  <a:pt x="13411" y="12380"/>
                  <a:pt x="13411" y="11558"/>
                  <a:pt x="14375" y="11558"/>
                </a:cubicBezTo>
                <a:cubicBezTo>
                  <a:pt x="15338" y="11558"/>
                  <a:pt x="15287" y="12380"/>
                  <a:pt x="15287" y="12380"/>
                </a:cubicBezTo>
                <a:moveTo>
                  <a:pt x="12904" y="14169"/>
                </a:moveTo>
                <a:cubicBezTo>
                  <a:pt x="12904" y="14169"/>
                  <a:pt x="12904" y="14943"/>
                  <a:pt x="12347" y="14943"/>
                </a:cubicBezTo>
                <a:cubicBezTo>
                  <a:pt x="12005" y="14943"/>
                  <a:pt x="11798" y="14762"/>
                  <a:pt x="11687" y="14621"/>
                </a:cubicBezTo>
                <a:lnTo>
                  <a:pt x="11687" y="14895"/>
                </a:lnTo>
                <a:lnTo>
                  <a:pt x="11028" y="14895"/>
                </a:lnTo>
                <a:lnTo>
                  <a:pt x="11028" y="10446"/>
                </a:lnTo>
                <a:lnTo>
                  <a:pt x="11687" y="10446"/>
                </a:lnTo>
                <a:lnTo>
                  <a:pt x="11687" y="11888"/>
                </a:lnTo>
                <a:cubicBezTo>
                  <a:pt x="11788" y="11782"/>
                  <a:pt x="12036" y="11558"/>
                  <a:pt x="12347" y="11558"/>
                </a:cubicBezTo>
                <a:cubicBezTo>
                  <a:pt x="12752" y="11558"/>
                  <a:pt x="12904" y="11896"/>
                  <a:pt x="12904" y="12332"/>
                </a:cubicBezTo>
                <a:cubicBezTo>
                  <a:pt x="12904" y="12332"/>
                  <a:pt x="12904" y="14169"/>
                  <a:pt x="12904" y="14169"/>
                </a:cubicBezTo>
                <a:close/>
                <a:moveTo>
                  <a:pt x="10521" y="14895"/>
                </a:moveTo>
                <a:lnTo>
                  <a:pt x="9913" y="14895"/>
                </a:lnTo>
                <a:lnTo>
                  <a:pt x="9913" y="14605"/>
                </a:lnTo>
                <a:cubicBezTo>
                  <a:pt x="9913" y="14605"/>
                  <a:pt x="9558" y="14943"/>
                  <a:pt x="9152" y="14943"/>
                </a:cubicBezTo>
                <a:cubicBezTo>
                  <a:pt x="8747" y="14943"/>
                  <a:pt x="8696" y="14556"/>
                  <a:pt x="8696" y="14556"/>
                </a:cubicBezTo>
                <a:lnTo>
                  <a:pt x="8696" y="11558"/>
                </a:lnTo>
                <a:lnTo>
                  <a:pt x="9304" y="11558"/>
                </a:lnTo>
                <a:lnTo>
                  <a:pt x="9304" y="14362"/>
                </a:lnTo>
                <a:cubicBezTo>
                  <a:pt x="9304" y="14362"/>
                  <a:pt x="9304" y="14508"/>
                  <a:pt x="9507" y="14508"/>
                </a:cubicBezTo>
                <a:cubicBezTo>
                  <a:pt x="9710" y="14508"/>
                  <a:pt x="9913" y="14266"/>
                  <a:pt x="9913" y="14266"/>
                </a:cubicBezTo>
                <a:lnTo>
                  <a:pt x="9913" y="11558"/>
                </a:lnTo>
                <a:lnTo>
                  <a:pt x="10521" y="11558"/>
                </a:lnTo>
                <a:cubicBezTo>
                  <a:pt x="10521" y="11558"/>
                  <a:pt x="10521" y="14895"/>
                  <a:pt x="10521" y="14895"/>
                </a:cubicBezTo>
                <a:close/>
                <a:moveTo>
                  <a:pt x="8595" y="11074"/>
                </a:moveTo>
                <a:lnTo>
                  <a:pt x="7834" y="11074"/>
                </a:lnTo>
                <a:lnTo>
                  <a:pt x="7834" y="14895"/>
                </a:lnTo>
                <a:lnTo>
                  <a:pt x="7124" y="14895"/>
                </a:lnTo>
                <a:lnTo>
                  <a:pt x="7124" y="11074"/>
                </a:lnTo>
                <a:lnTo>
                  <a:pt x="6363" y="11074"/>
                </a:lnTo>
                <a:lnTo>
                  <a:pt x="6363" y="10446"/>
                </a:lnTo>
                <a:lnTo>
                  <a:pt x="8595" y="10446"/>
                </a:lnTo>
                <a:cubicBezTo>
                  <a:pt x="8595" y="10446"/>
                  <a:pt x="8595" y="11074"/>
                  <a:pt x="8595" y="11074"/>
                </a:cubicBezTo>
                <a:close/>
                <a:moveTo>
                  <a:pt x="14527" y="9430"/>
                </a:moveTo>
                <a:cubicBezTo>
                  <a:pt x="14527" y="9430"/>
                  <a:pt x="12667" y="9334"/>
                  <a:pt x="10800" y="9334"/>
                </a:cubicBezTo>
                <a:cubicBezTo>
                  <a:pt x="8940" y="9334"/>
                  <a:pt x="7074" y="9430"/>
                  <a:pt x="7074" y="9430"/>
                </a:cubicBezTo>
                <a:cubicBezTo>
                  <a:pt x="6233" y="9430"/>
                  <a:pt x="5552" y="10080"/>
                  <a:pt x="5552" y="10881"/>
                </a:cubicBezTo>
                <a:cubicBezTo>
                  <a:pt x="5552" y="10881"/>
                  <a:pt x="5400" y="11822"/>
                  <a:pt x="5400" y="12767"/>
                </a:cubicBezTo>
                <a:cubicBezTo>
                  <a:pt x="5400" y="13708"/>
                  <a:pt x="5552" y="14652"/>
                  <a:pt x="5552" y="14652"/>
                </a:cubicBezTo>
                <a:cubicBezTo>
                  <a:pt x="5552" y="15454"/>
                  <a:pt x="6233" y="16103"/>
                  <a:pt x="7074" y="16103"/>
                </a:cubicBezTo>
                <a:cubicBezTo>
                  <a:pt x="7074" y="16103"/>
                  <a:pt x="8905" y="16200"/>
                  <a:pt x="10800" y="16200"/>
                </a:cubicBezTo>
                <a:cubicBezTo>
                  <a:pt x="12630" y="16200"/>
                  <a:pt x="14527" y="16103"/>
                  <a:pt x="14527" y="16103"/>
                </a:cubicBezTo>
                <a:cubicBezTo>
                  <a:pt x="15367" y="16103"/>
                  <a:pt x="16048" y="15454"/>
                  <a:pt x="16048" y="14652"/>
                </a:cubicBezTo>
                <a:cubicBezTo>
                  <a:pt x="16048" y="14652"/>
                  <a:pt x="16200" y="13700"/>
                  <a:pt x="16200" y="12767"/>
                </a:cubicBezTo>
                <a:cubicBezTo>
                  <a:pt x="16200" y="11814"/>
                  <a:pt x="16048" y="10881"/>
                  <a:pt x="16048" y="10881"/>
                </a:cubicBezTo>
                <a:cubicBezTo>
                  <a:pt x="16048" y="10080"/>
                  <a:pt x="15367" y="9430"/>
                  <a:pt x="14527" y="9430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1992" y="12090"/>
                </a:moveTo>
                <a:cubicBezTo>
                  <a:pt x="11860" y="12090"/>
                  <a:pt x="11757" y="12168"/>
                  <a:pt x="11687" y="12243"/>
                </a:cubicBezTo>
                <a:lnTo>
                  <a:pt x="11687" y="14276"/>
                </a:lnTo>
                <a:cubicBezTo>
                  <a:pt x="11751" y="14345"/>
                  <a:pt x="11847" y="14411"/>
                  <a:pt x="11992" y="14411"/>
                </a:cubicBezTo>
                <a:cubicBezTo>
                  <a:pt x="12296" y="14411"/>
                  <a:pt x="12296" y="14072"/>
                  <a:pt x="12296" y="14072"/>
                </a:cubicBezTo>
                <a:lnTo>
                  <a:pt x="12296" y="12428"/>
                </a:lnTo>
                <a:cubicBezTo>
                  <a:pt x="12296" y="12428"/>
                  <a:pt x="12245" y="12090"/>
                  <a:pt x="11992" y="12090"/>
                </a:cubicBezTo>
                <a:moveTo>
                  <a:pt x="7986" y="8751"/>
                </a:moveTo>
                <a:lnTo>
                  <a:pt x="8696" y="8751"/>
                </a:lnTo>
                <a:lnTo>
                  <a:pt x="8696" y="7188"/>
                </a:lnTo>
                <a:lnTo>
                  <a:pt x="9507" y="4970"/>
                </a:lnTo>
                <a:lnTo>
                  <a:pt x="8848" y="4970"/>
                </a:lnTo>
                <a:lnTo>
                  <a:pt x="8341" y="6433"/>
                </a:lnTo>
                <a:lnTo>
                  <a:pt x="7834" y="4970"/>
                </a:lnTo>
                <a:lnTo>
                  <a:pt x="7124" y="4970"/>
                </a:lnTo>
                <a:lnTo>
                  <a:pt x="7986" y="7188"/>
                </a:lnTo>
                <a:cubicBezTo>
                  <a:pt x="7986" y="7188"/>
                  <a:pt x="7986" y="8751"/>
                  <a:pt x="7986" y="8751"/>
                </a:cubicBezTo>
                <a:close/>
                <a:moveTo>
                  <a:pt x="12397" y="8801"/>
                </a:moveTo>
                <a:cubicBezTo>
                  <a:pt x="12802" y="8801"/>
                  <a:pt x="13158" y="8449"/>
                  <a:pt x="13158" y="8449"/>
                </a:cubicBezTo>
                <a:lnTo>
                  <a:pt x="13158" y="8751"/>
                </a:lnTo>
                <a:lnTo>
                  <a:pt x="13766" y="8751"/>
                </a:lnTo>
                <a:lnTo>
                  <a:pt x="13766" y="5878"/>
                </a:lnTo>
                <a:lnTo>
                  <a:pt x="13158" y="5878"/>
                </a:lnTo>
                <a:lnTo>
                  <a:pt x="13158" y="8096"/>
                </a:lnTo>
                <a:cubicBezTo>
                  <a:pt x="13158" y="8096"/>
                  <a:pt x="12955" y="8348"/>
                  <a:pt x="12752" y="8348"/>
                </a:cubicBezTo>
                <a:cubicBezTo>
                  <a:pt x="12549" y="8348"/>
                  <a:pt x="12549" y="8196"/>
                  <a:pt x="12549" y="8196"/>
                </a:cubicBezTo>
                <a:lnTo>
                  <a:pt x="12549" y="5878"/>
                </a:lnTo>
                <a:lnTo>
                  <a:pt x="11941" y="5878"/>
                </a:lnTo>
                <a:lnTo>
                  <a:pt x="11941" y="8398"/>
                </a:lnTo>
                <a:cubicBezTo>
                  <a:pt x="11941" y="8398"/>
                  <a:pt x="11992" y="8801"/>
                  <a:pt x="12397" y="8801"/>
                </a:cubicBezTo>
                <a:moveTo>
                  <a:pt x="10166" y="6634"/>
                </a:moveTo>
                <a:cubicBezTo>
                  <a:pt x="10166" y="6467"/>
                  <a:pt x="10302" y="6332"/>
                  <a:pt x="10470" y="6332"/>
                </a:cubicBezTo>
                <a:cubicBezTo>
                  <a:pt x="10639" y="6332"/>
                  <a:pt x="10775" y="6467"/>
                  <a:pt x="10775" y="6634"/>
                </a:cubicBezTo>
                <a:lnTo>
                  <a:pt x="10775" y="8045"/>
                </a:lnTo>
                <a:cubicBezTo>
                  <a:pt x="10775" y="8212"/>
                  <a:pt x="10639" y="8348"/>
                  <a:pt x="10470" y="8348"/>
                </a:cubicBezTo>
                <a:cubicBezTo>
                  <a:pt x="10302" y="8348"/>
                  <a:pt x="10166" y="8212"/>
                  <a:pt x="10166" y="8045"/>
                </a:cubicBezTo>
                <a:cubicBezTo>
                  <a:pt x="10166" y="8045"/>
                  <a:pt x="10166" y="6634"/>
                  <a:pt x="10166" y="6634"/>
                </a:cubicBezTo>
                <a:close/>
                <a:moveTo>
                  <a:pt x="10369" y="8801"/>
                </a:moveTo>
                <a:lnTo>
                  <a:pt x="10572" y="8801"/>
                </a:lnTo>
                <a:cubicBezTo>
                  <a:pt x="11020" y="8801"/>
                  <a:pt x="11383" y="8440"/>
                  <a:pt x="11383" y="7995"/>
                </a:cubicBezTo>
                <a:lnTo>
                  <a:pt x="11383" y="6684"/>
                </a:lnTo>
                <a:cubicBezTo>
                  <a:pt x="11383" y="6239"/>
                  <a:pt x="11020" y="5878"/>
                  <a:pt x="10572" y="5878"/>
                </a:cubicBezTo>
                <a:lnTo>
                  <a:pt x="10369" y="5878"/>
                </a:lnTo>
                <a:cubicBezTo>
                  <a:pt x="9921" y="5878"/>
                  <a:pt x="9558" y="6239"/>
                  <a:pt x="9558" y="6684"/>
                </a:cubicBezTo>
                <a:lnTo>
                  <a:pt x="9558" y="7995"/>
                </a:lnTo>
                <a:cubicBezTo>
                  <a:pt x="9558" y="8440"/>
                  <a:pt x="9921" y="8801"/>
                  <a:pt x="10369" y="8801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de-DE" sz="1500" b="1" i="0" dirty="0">
              <a:latin typeface="Calibri" panose="020F0502020204030204" pitchFamily="34" charset="0"/>
            </a:endParaRPr>
          </a:p>
        </p:txBody>
      </p:sp>
      <p:sp>
        <p:nvSpPr>
          <p:cNvPr id="25" name="Shape 2865">
            <a:extLst>
              <a:ext uri="{FF2B5EF4-FFF2-40B4-BE49-F238E27FC236}">
                <a16:creationId xmlns:a16="http://schemas.microsoft.com/office/drawing/2014/main" id="{8E32ABC4-87E8-47B1-9175-BC6F9A08C1B4}"/>
              </a:ext>
            </a:extLst>
          </p:cNvPr>
          <p:cNvSpPr/>
          <p:nvPr/>
        </p:nvSpPr>
        <p:spPr>
          <a:xfrm>
            <a:off x="7882385" y="4112317"/>
            <a:ext cx="900859" cy="9008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3430" y="9320"/>
                </a:moveTo>
                <a:cubicBezTo>
                  <a:pt x="11975" y="9320"/>
                  <a:pt x="11780" y="10196"/>
                  <a:pt x="11780" y="10196"/>
                </a:cubicBezTo>
                <a:lnTo>
                  <a:pt x="11782" y="9327"/>
                </a:lnTo>
                <a:lnTo>
                  <a:pt x="9818" y="9327"/>
                </a:lnTo>
                <a:lnTo>
                  <a:pt x="9818" y="14727"/>
                </a:lnTo>
                <a:lnTo>
                  <a:pt x="11782" y="14727"/>
                </a:lnTo>
                <a:lnTo>
                  <a:pt x="11782" y="11782"/>
                </a:lnTo>
                <a:cubicBezTo>
                  <a:pt x="11782" y="11782"/>
                  <a:pt x="11782" y="10793"/>
                  <a:pt x="12616" y="10793"/>
                </a:cubicBezTo>
                <a:cubicBezTo>
                  <a:pt x="13086" y="10793"/>
                  <a:pt x="13255" y="11232"/>
                  <a:pt x="13255" y="11782"/>
                </a:cubicBezTo>
                <a:lnTo>
                  <a:pt x="13255" y="14727"/>
                </a:lnTo>
                <a:lnTo>
                  <a:pt x="15218" y="14727"/>
                </a:lnTo>
                <a:lnTo>
                  <a:pt x="15218" y="11782"/>
                </a:lnTo>
                <a:cubicBezTo>
                  <a:pt x="15218" y="10245"/>
                  <a:pt x="14550" y="9320"/>
                  <a:pt x="13430" y="9320"/>
                </a:cubicBezTo>
                <a:moveTo>
                  <a:pt x="6873" y="14727"/>
                </a:moveTo>
                <a:lnTo>
                  <a:pt x="8829" y="14727"/>
                </a:lnTo>
                <a:lnTo>
                  <a:pt x="8829" y="9320"/>
                </a:lnTo>
                <a:lnTo>
                  <a:pt x="6873" y="9320"/>
                </a:lnTo>
                <a:cubicBezTo>
                  <a:pt x="6873" y="9320"/>
                  <a:pt x="6873" y="14727"/>
                  <a:pt x="6873" y="14727"/>
                </a:cubicBezTo>
                <a:close/>
                <a:moveTo>
                  <a:pt x="7851" y="6873"/>
                </a:moveTo>
                <a:cubicBezTo>
                  <a:pt x="7311" y="6873"/>
                  <a:pt x="6873" y="7313"/>
                  <a:pt x="6873" y="7856"/>
                </a:cubicBezTo>
                <a:cubicBezTo>
                  <a:pt x="6873" y="8399"/>
                  <a:pt x="7311" y="8839"/>
                  <a:pt x="7851" y="8839"/>
                </a:cubicBezTo>
                <a:cubicBezTo>
                  <a:pt x="8391" y="8839"/>
                  <a:pt x="8829" y="8399"/>
                  <a:pt x="8829" y="7856"/>
                </a:cubicBezTo>
                <a:cubicBezTo>
                  <a:pt x="8829" y="7313"/>
                  <a:pt x="8391" y="6873"/>
                  <a:pt x="7851" y="6873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de-DE" sz="1500" b="1" i="0" dirty="0">
              <a:latin typeface="Calibri" panose="020F0502020204030204" pitchFamily="34" charset="0"/>
            </a:endParaRPr>
          </a:p>
        </p:txBody>
      </p:sp>
      <p:sp>
        <p:nvSpPr>
          <p:cNvPr id="26" name="Shape 2860">
            <a:extLst>
              <a:ext uri="{FF2B5EF4-FFF2-40B4-BE49-F238E27FC236}">
                <a16:creationId xmlns:a16="http://schemas.microsoft.com/office/drawing/2014/main" id="{54A063A3-C4DE-4826-B3F0-2145E35D0CBA}"/>
              </a:ext>
            </a:extLst>
          </p:cNvPr>
          <p:cNvSpPr/>
          <p:nvPr/>
        </p:nvSpPr>
        <p:spPr>
          <a:xfrm>
            <a:off x="4553213" y="4112317"/>
            <a:ext cx="900859" cy="9008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76" y="8468"/>
                </a:moveTo>
                <a:cubicBezTo>
                  <a:pt x="11776" y="8071"/>
                  <a:pt x="11817" y="7858"/>
                  <a:pt x="12428" y="7858"/>
                </a:cubicBezTo>
                <a:lnTo>
                  <a:pt x="13244" y="7858"/>
                </a:lnTo>
                <a:lnTo>
                  <a:pt x="13244" y="6381"/>
                </a:lnTo>
                <a:lnTo>
                  <a:pt x="11938" y="6381"/>
                </a:lnTo>
                <a:cubicBezTo>
                  <a:pt x="10369" y="6381"/>
                  <a:pt x="9816" y="7120"/>
                  <a:pt x="9816" y="8363"/>
                </a:cubicBezTo>
                <a:lnTo>
                  <a:pt x="9816" y="9322"/>
                </a:lnTo>
                <a:lnTo>
                  <a:pt x="8837" y="9322"/>
                </a:lnTo>
                <a:lnTo>
                  <a:pt x="8837" y="10800"/>
                </a:lnTo>
                <a:lnTo>
                  <a:pt x="9816" y="10800"/>
                </a:lnTo>
                <a:lnTo>
                  <a:pt x="9816" y="15219"/>
                </a:lnTo>
                <a:lnTo>
                  <a:pt x="11774" y="15219"/>
                </a:lnTo>
                <a:lnTo>
                  <a:pt x="11774" y="10800"/>
                </a:lnTo>
                <a:lnTo>
                  <a:pt x="13081" y="10800"/>
                </a:lnTo>
                <a:lnTo>
                  <a:pt x="13254" y="9322"/>
                </a:lnTo>
                <a:lnTo>
                  <a:pt x="11774" y="9322"/>
                </a:lnTo>
                <a:cubicBezTo>
                  <a:pt x="11774" y="9322"/>
                  <a:pt x="11776" y="8468"/>
                  <a:pt x="11776" y="8468"/>
                </a:cubicBezTo>
                <a:close/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de-DE" sz="1500" b="1" i="0" dirty="0">
              <a:latin typeface="Calibri" panose="020F0502020204030204" pitchFamily="34" charset="0"/>
            </a:endParaRPr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98255B84-09ED-4909-8047-42814949D8E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72661" y="4112317"/>
            <a:ext cx="900859" cy="900859"/>
          </a:xfrm>
          <a:prstGeom prst="rect">
            <a:avLst/>
          </a:prstGeom>
        </p:spPr>
      </p:pic>
      <p:sp>
        <p:nvSpPr>
          <p:cNvPr id="35" name="Textplatzhalter 34" hidden="1">
            <a:extLst>
              <a:ext uri="{FF2B5EF4-FFF2-40B4-BE49-F238E27FC236}">
                <a16:creationId xmlns:a16="http://schemas.microsoft.com/office/drawing/2014/main" id="{6B972B13-50F0-4658-ACCD-D9DEE6EBC08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12193200" y="6782400"/>
            <a:ext cx="35266" cy="36000"/>
          </a:xfrm>
        </p:spPr>
        <p:txBody>
          <a:bodyPr wrap="square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100" cap="all" baseline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  <p:sp>
        <p:nvSpPr>
          <p:cNvPr id="38" name="Textplatzhalter 37">
            <a:extLst>
              <a:ext uri="{FF2B5EF4-FFF2-40B4-BE49-F238E27FC236}">
                <a16:creationId xmlns:a16="http://schemas.microsoft.com/office/drawing/2014/main" id="{571E5615-1817-4151-8ABC-3D4029DA7A7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3443288" y="5229200"/>
            <a:ext cx="901700" cy="576262"/>
          </a:xfrm>
        </p:spPr>
        <p:txBody>
          <a:bodyPr/>
          <a:lstStyle>
            <a:lvl1pPr marL="0" indent="0" algn="ctr">
              <a:buFontTx/>
              <a:buNone/>
              <a:defRPr sz="11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Text hier</a:t>
            </a:r>
          </a:p>
        </p:txBody>
      </p:sp>
      <p:sp>
        <p:nvSpPr>
          <p:cNvPr id="39" name="Textplatzhalter 37">
            <a:extLst>
              <a:ext uri="{FF2B5EF4-FFF2-40B4-BE49-F238E27FC236}">
                <a16:creationId xmlns:a16="http://schemas.microsoft.com/office/drawing/2014/main" id="{41388F69-7CF0-43AE-A5F6-86148750BCE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4553213" y="5229200"/>
            <a:ext cx="901700" cy="576262"/>
          </a:xfrm>
        </p:spPr>
        <p:txBody>
          <a:bodyPr/>
          <a:lstStyle>
            <a:lvl1pPr marL="0" indent="0" algn="ctr">
              <a:buFontTx/>
              <a:buNone/>
              <a:defRPr sz="11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Text hier</a:t>
            </a:r>
          </a:p>
        </p:txBody>
      </p:sp>
      <p:sp>
        <p:nvSpPr>
          <p:cNvPr id="40" name="Textplatzhalter 37">
            <a:extLst>
              <a:ext uri="{FF2B5EF4-FFF2-40B4-BE49-F238E27FC236}">
                <a16:creationId xmlns:a16="http://schemas.microsoft.com/office/drawing/2014/main" id="{7C3D7B73-29AA-4A30-AAB1-14646A2133A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5645149" y="5229200"/>
            <a:ext cx="901700" cy="576262"/>
          </a:xfrm>
        </p:spPr>
        <p:txBody>
          <a:bodyPr/>
          <a:lstStyle>
            <a:lvl1pPr marL="0" indent="0" algn="ctr">
              <a:buFontTx/>
              <a:buNone/>
              <a:defRPr sz="11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Text hier</a:t>
            </a:r>
          </a:p>
        </p:txBody>
      </p:sp>
      <p:sp>
        <p:nvSpPr>
          <p:cNvPr id="41" name="Textplatzhalter 37">
            <a:extLst>
              <a:ext uri="{FF2B5EF4-FFF2-40B4-BE49-F238E27FC236}">
                <a16:creationId xmlns:a16="http://schemas.microsoft.com/office/drawing/2014/main" id="{FBEE3B82-1ECE-422E-9013-76270BA17D8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6739289" y="5229200"/>
            <a:ext cx="901700" cy="576262"/>
          </a:xfrm>
        </p:spPr>
        <p:txBody>
          <a:bodyPr/>
          <a:lstStyle>
            <a:lvl1pPr marL="0" indent="0" algn="ctr">
              <a:buFontTx/>
              <a:buNone/>
              <a:defRPr sz="11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Text hier</a:t>
            </a:r>
          </a:p>
        </p:txBody>
      </p:sp>
      <p:sp>
        <p:nvSpPr>
          <p:cNvPr id="42" name="Textplatzhalter 37">
            <a:extLst>
              <a:ext uri="{FF2B5EF4-FFF2-40B4-BE49-F238E27FC236}">
                <a16:creationId xmlns:a16="http://schemas.microsoft.com/office/drawing/2014/main" id="{ED97CB27-482B-4133-8490-277D30AA8D9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white">
          <a:xfrm>
            <a:off x="7882385" y="5223211"/>
            <a:ext cx="901700" cy="576262"/>
          </a:xfrm>
        </p:spPr>
        <p:txBody>
          <a:bodyPr/>
          <a:lstStyle>
            <a:lvl1pPr marL="0" indent="0" algn="ctr">
              <a:buFontTx/>
              <a:buNone/>
              <a:defRPr sz="11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Text hier</a:t>
            </a:r>
          </a:p>
        </p:txBody>
      </p:sp>
      <p:grpSp>
        <p:nvGrpSpPr>
          <p:cNvPr id="29" name="Group 698">
            <a:extLst>
              <a:ext uri="{FF2B5EF4-FFF2-40B4-BE49-F238E27FC236}">
                <a16:creationId xmlns:a16="http://schemas.microsoft.com/office/drawing/2014/main" id="{E6F2EDF1-F2D0-4BF4-ADCA-B9AB5F22C499}"/>
              </a:ext>
            </a:extLst>
          </p:cNvPr>
          <p:cNvGrpSpPr>
            <a:grpSpLocks/>
          </p:cNvGrpSpPr>
          <p:nvPr/>
        </p:nvGrpSpPr>
        <p:grpSpPr bwMode="white">
          <a:xfrm>
            <a:off x="10468800" y="406800"/>
            <a:ext cx="1386000" cy="435600"/>
            <a:chOff x="561" y="2269"/>
            <a:chExt cx="4636" cy="1455"/>
          </a:xfr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grpSpPr>
        <p:sp>
          <p:nvSpPr>
            <p:cNvPr id="31" name="AutoShape 697">
              <a:extLst>
                <a:ext uri="{FF2B5EF4-FFF2-40B4-BE49-F238E27FC236}">
                  <a16:creationId xmlns:a16="http://schemas.microsoft.com/office/drawing/2014/main" id="{D6D95EDE-E48D-4E7B-96E3-0C065804706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2" name="Oval 699">
              <a:extLst>
                <a:ext uri="{FF2B5EF4-FFF2-40B4-BE49-F238E27FC236}">
                  <a16:creationId xmlns:a16="http://schemas.microsoft.com/office/drawing/2014/main" id="{343DFF8D-AD48-4D24-BFF4-D38DD0697976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7" name="Freeform 700">
              <a:extLst>
                <a:ext uri="{FF2B5EF4-FFF2-40B4-BE49-F238E27FC236}">
                  <a16:creationId xmlns:a16="http://schemas.microsoft.com/office/drawing/2014/main" id="{B6A64862-3E01-42B0-96A8-100633E4B608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43" name="Freeform 701">
              <a:extLst>
                <a:ext uri="{FF2B5EF4-FFF2-40B4-BE49-F238E27FC236}">
                  <a16:creationId xmlns:a16="http://schemas.microsoft.com/office/drawing/2014/main" id="{273F9866-A99D-4F8E-B073-4104F35D1F1A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44" name="Freeform 702">
              <a:extLst>
                <a:ext uri="{FF2B5EF4-FFF2-40B4-BE49-F238E27FC236}">
                  <a16:creationId xmlns:a16="http://schemas.microsoft.com/office/drawing/2014/main" id="{F06B1A1D-35CE-45D2-8DBF-710399C2D688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45" name="Textfeld 44">
            <a:extLst>
              <a:ext uri="{FF2B5EF4-FFF2-40B4-BE49-F238E27FC236}">
                <a16:creationId xmlns:a16="http://schemas.microsoft.com/office/drawing/2014/main" id="{81BD0C12-83AB-4FB1-89C2-5E6D57E56076}"/>
              </a:ext>
            </a:extLst>
          </p:cNvPr>
          <p:cNvSpPr txBox="1"/>
          <p:nvPr/>
        </p:nvSpPr>
        <p:spPr>
          <a:xfrm>
            <a:off x="2554158" y="2287161"/>
            <a:ext cx="7085273" cy="14151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lvl="0" algn="ctr"/>
            <a:r>
              <a:rPr lang="en-US" sz="8800" cap="all" baseline="0" noProof="0">
                <a:solidFill>
                  <a:schemeClr val="accent1"/>
                </a:solidFill>
              </a:rPr>
              <a:t>Let's connect</a:t>
            </a:r>
          </a:p>
        </p:txBody>
      </p:sp>
    </p:spTree>
    <p:extLst>
      <p:ext uri="{BB962C8B-B14F-4D97-AF65-F5344CB8AC3E}">
        <p14:creationId xmlns:p14="http://schemas.microsoft.com/office/powerpoint/2010/main" val="339267746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1F1840-D1EB-40B1-96CC-BBA80AAAA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375" y="1847675"/>
            <a:ext cx="10510838" cy="4461050"/>
          </a:xfrm>
        </p:spPr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F0B54F-2072-4CD1-B810-4CD894788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2A1C4D-F8D7-43D1-8609-E81C05FD9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5A3C8-5403-42CC-BD77-27C30E072ED9}" type="slidenum">
              <a:rPr lang="en-US" smtClean="0"/>
              <a:t>‹Nr.›</a:t>
            </a:fld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86CDE3B-773E-47EF-B194-C2A6E1E36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1" name="Textplatzhalter 2">
            <a:extLst>
              <a:ext uri="{FF2B5EF4-FFF2-40B4-BE49-F238E27FC236}">
                <a16:creationId xmlns:a16="http://schemas.microsoft.com/office/drawing/2014/main" id="{5330B51B-4D4E-409D-84CD-D10F6059A9A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273009341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s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chtungspfeil 6">
            <a:extLst>
              <a:ext uri="{FF2B5EF4-FFF2-40B4-BE49-F238E27FC236}">
                <a16:creationId xmlns:a16="http://schemas.microsoft.com/office/drawing/2014/main" id="{AE4C8F95-27A7-4CAE-8736-C4A9B0DF0030}"/>
              </a:ext>
            </a:extLst>
          </p:cNvPr>
          <p:cNvSpPr/>
          <p:nvPr/>
        </p:nvSpPr>
        <p:spPr>
          <a:xfrm rot="10800000">
            <a:off x="8595120" y="1267255"/>
            <a:ext cx="3596875" cy="5590745"/>
          </a:xfrm>
          <a:prstGeom prst="homePlate">
            <a:avLst>
              <a:gd name="adj" fmla="val 30873"/>
            </a:avLst>
          </a:prstGeom>
          <a:solidFill>
            <a:schemeClr val="bg1">
              <a:lumMod val="8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60FBEB0-8DA4-4C67-957D-10B82E30A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id="{1FBD48F5-6FEB-4E6C-9FD4-86A3248A7BB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78E929A1-A4D5-4A08-8AC4-220EC713414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41375" y="1847675"/>
            <a:ext cx="6622414" cy="4461050"/>
          </a:xfrm>
        </p:spPr>
        <p:txBody>
          <a:bodyPr/>
          <a:lstStyle>
            <a:lvl3pPr>
              <a:defRPr/>
            </a:lvl3pPr>
            <a:lvl4pPr marL="900000" indent="-144000">
              <a:buFont typeface="Arial" panose="020B0604020202020204" pitchFamily="34" charset="0"/>
              <a:buChar char="•"/>
              <a:defRPr/>
            </a:lvl4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A0CB33C-D576-4CB5-BB5B-9DA3AC204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5A3C8-5403-42CC-BD77-27C30E072ED9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3D72423-6668-45F7-9F25-61AB88EBF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031062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s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chtungspfeil 6">
            <a:extLst>
              <a:ext uri="{FF2B5EF4-FFF2-40B4-BE49-F238E27FC236}">
                <a16:creationId xmlns:a16="http://schemas.microsoft.com/office/drawing/2014/main" id="{C47F5986-0C06-4670-8FDB-8FCCFABF818E}"/>
              </a:ext>
            </a:extLst>
          </p:cNvPr>
          <p:cNvSpPr/>
          <p:nvPr/>
        </p:nvSpPr>
        <p:spPr>
          <a:xfrm>
            <a:off x="0" y="1267255"/>
            <a:ext cx="3596875" cy="5590745"/>
          </a:xfrm>
          <a:prstGeom prst="homePlate">
            <a:avLst>
              <a:gd name="adj" fmla="val 30873"/>
            </a:avLst>
          </a:prstGeom>
          <a:solidFill>
            <a:schemeClr val="bg1">
              <a:lumMod val="8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8C93709-4C23-4D0F-AAAA-D62F94420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5A3C8-5403-42CC-BD77-27C30E072ED9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id="{3F2C8DCF-C749-46DB-A7B4-0C686B17544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10" name="Inhaltsplatzhalter 8">
            <a:extLst>
              <a:ext uri="{FF2B5EF4-FFF2-40B4-BE49-F238E27FC236}">
                <a16:creationId xmlns:a16="http://schemas.microsoft.com/office/drawing/2014/main" id="{C0E3B0E9-B6C6-4147-A1ED-84BBDDCA743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936211" y="1847675"/>
            <a:ext cx="7416002" cy="44610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AEF094B-A47A-4A6D-8C74-859E8B29B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el 11">
            <a:extLst>
              <a:ext uri="{FF2B5EF4-FFF2-40B4-BE49-F238E27FC236}">
                <a16:creationId xmlns:a16="http://schemas.microsoft.com/office/drawing/2014/main" id="{B71D8909-B5A6-4ABE-B623-020A13149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690432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sfolie, 2 Text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F9B9718-8E0F-4ECA-9BE5-CF83642D4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999B717-3839-4732-A74D-2B5CBA3C8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5A3C8-5403-42CC-BD77-27C30E072ED9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562319CB-9216-40DB-BEFF-180AE7B82F43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11" name="Inhaltsplatzhalter 8">
            <a:extLst>
              <a:ext uri="{FF2B5EF4-FFF2-40B4-BE49-F238E27FC236}">
                <a16:creationId xmlns:a16="http://schemas.microsoft.com/office/drawing/2014/main" id="{8023EBF5-D6B4-4CE5-AC63-1CBECFB7EC1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41375" y="1847675"/>
            <a:ext cx="5075849" cy="44610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3" name="Inhaltsplatzhalter 8">
            <a:extLst>
              <a:ext uri="{FF2B5EF4-FFF2-40B4-BE49-F238E27FC236}">
                <a16:creationId xmlns:a16="http://schemas.microsoft.com/office/drawing/2014/main" id="{8962A071-D29B-4635-A5D7-12C0AF25252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276794" y="1847675"/>
            <a:ext cx="5075418" cy="44610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C00934-D66B-42C9-8B32-5AD44227E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082885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sfolie, 1 Text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567C0EE-B18C-4921-B412-B641F36DF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D7B92CD-C3FC-49EA-8A2A-EF19F8639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5A3C8-5403-42CC-BD77-27C30E072ED9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FD915DAA-1030-4BDB-BDFF-6DD8100EEF8C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0E0E8C56-7A81-4791-B86E-B42C00275AC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41375" y="1847675"/>
            <a:ext cx="5254625" cy="44610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F6C5C74-7AF2-4509-8EC5-4054D77B6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194382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sfolie, 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7C55D7B-5235-4377-85BB-80387F167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B8F26C7-AB39-4845-A04C-9384DE557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5C754-EDD6-4CC3-B83E-CAAEEA436D3F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EB98F7A2-B9DD-4222-9586-DA5BD25097A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5D233B9-C21F-4FBC-808D-8CA7DEBEA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149883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1EE6BE-BC9D-4F81-95D2-ADD4AD502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375" y="1847675"/>
            <a:ext cx="10510838" cy="44610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9B8935-E259-4B02-883B-6D1A3EE7D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1375" y="6529181"/>
            <a:ext cx="7315200" cy="1961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7200" indent="-7200" algn="l">
              <a:lnSpc>
                <a:spcPct val="100000"/>
              </a:lnSpc>
              <a:spcBef>
                <a:spcPts val="0"/>
              </a:spcBef>
              <a:defRPr sz="1000">
                <a:solidFill>
                  <a:srgbClr val="6F6F6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D76224-E1D4-43A7-9ACF-CEDFC80D25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0625" y="6529181"/>
            <a:ext cx="506328" cy="196131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marL="7200" indent="-7200" algn="r">
              <a:lnSpc>
                <a:spcPct val="100000"/>
              </a:lnSpc>
              <a:spcBef>
                <a:spcPts val="0"/>
              </a:spcBef>
              <a:defRPr sz="1000">
                <a:solidFill>
                  <a:srgbClr val="6F6F6F"/>
                </a:solidFill>
              </a:defRPr>
            </a:lvl1pPr>
          </a:lstStyle>
          <a:p>
            <a:fld id="{6BD5A3C8-5403-42CC-BD77-27C30E072ED9}" type="slidenum">
              <a:rPr lang="en-US" smtClean="0"/>
              <a:t>‹Nr.›</a:t>
            </a:fld>
            <a:endParaRPr lang="en-US"/>
          </a:p>
        </p:txBody>
      </p:sp>
      <p:grpSp>
        <p:nvGrpSpPr>
          <p:cNvPr id="8" name="Group 698">
            <a:extLst>
              <a:ext uri="{FF2B5EF4-FFF2-40B4-BE49-F238E27FC236}">
                <a16:creationId xmlns:a16="http://schemas.microsoft.com/office/drawing/2014/main" id="{38B3AD8D-4BDF-4493-A03C-66B87BD86E4A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10470356" y="405148"/>
            <a:ext cx="1386682" cy="435208"/>
            <a:chOff x="561" y="2269"/>
            <a:chExt cx="4636" cy="1455"/>
          </a:xfrm>
        </p:grpSpPr>
        <p:sp>
          <p:nvSpPr>
            <p:cNvPr id="9" name="AutoShape 697">
              <a:extLst>
                <a:ext uri="{FF2B5EF4-FFF2-40B4-BE49-F238E27FC236}">
                  <a16:creationId xmlns:a16="http://schemas.microsoft.com/office/drawing/2014/main" id="{1E22E9AA-182F-4CB2-89E0-419C3221803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black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10" name="Oval 699">
              <a:extLst>
                <a:ext uri="{FF2B5EF4-FFF2-40B4-BE49-F238E27FC236}">
                  <a16:creationId xmlns:a16="http://schemas.microsoft.com/office/drawing/2014/main" id="{FE4F0486-765A-46F8-BF6A-2AD294BE1C4F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561" y="2905"/>
              <a:ext cx="483" cy="484"/>
            </a:xfrm>
            <a:prstGeom prst="ellipse">
              <a:avLst/>
            </a:prstGeom>
            <a:solidFill>
              <a:srgbClr val="A01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11" name="Freeform 700">
              <a:extLst>
                <a:ext uri="{FF2B5EF4-FFF2-40B4-BE49-F238E27FC236}">
                  <a16:creationId xmlns:a16="http://schemas.microsoft.com/office/drawing/2014/main" id="{FBAC19C4-25A2-4BF7-ACD3-70DAC73E62A4}"/>
                </a:ext>
              </a:extLst>
            </p:cNvPr>
            <p:cNvSpPr>
              <a:spLocks/>
            </p:cNvSpPr>
            <p:nvPr/>
          </p:nvSpPr>
          <p:spPr bwMode="black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12" name="Freeform 701">
              <a:extLst>
                <a:ext uri="{FF2B5EF4-FFF2-40B4-BE49-F238E27FC236}">
                  <a16:creationId xmlns:a16="http://schemas.microsoft.com/office/drawing/2014/main" id="{D2D1C06B-0E36-489F-B21B-BD41AE37A37A}"/>
                </a:ext>
              </a:extLst>
            </p:cNvPr>
            <p:cNvSpPr>
              <a:spLocks/>
            </p:cNvSpPr>
            <p:nvPr/>
          </p:nvSpPr>
          <p:spPr bwMode="black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13" name="Freeform 702">
              <a:extLst>
                <a:ext uri="{FF2B5EF4-FFF2-40B4-BE49-F238E27FC236}">
                  <a16:creationId xmlns:a16="http://schemas.microsoft.com/office/drawing/2014/main" id="{3BA43128-2855-4003-9162-8C4E59041BFE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5ADC21A-C003-4B75-994E-118F65D69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375" y="489457"/>
            <a:ext cx="9360000" cy="78054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867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2" r:id="rId28"/>
    <p:sldLayoutId id="2147483703" r:id="rId29"/>
    <p:sldLayoutId id="2147483704" r:id="rId3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44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0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6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6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26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26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26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Tx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144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0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6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6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26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26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26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30">
          <p15:clr>
            <a:srgbClr val="F26B43"/>
          </p15:clr>
        </p15:guide>
        <p15:guide id="2" pos="3840">
          <p15:clr>
            <a:srgbClr val="F26B43"/>
          </p15:clr>
        </p15:guide>
        <p15:guide id="3" pos="4067">
          <p15:clr>
            <a:srgbClr val="F26B43"/>
          </p15:clr>
        </p15:guide>
        <p15:guide id="4" pos="7151">
          <p15:clr>
            <a:srgbClr val="F26B43"/>
          </p15:clr>
        </p15:guide>
        <p15:guide id="5" pos="7469">
          <p15:clr>
            <a:srgbClr val="F26B43"/>
          </p15:clr>
        </p15:guide>
        <p15:guide id="6" orient="horz" pos="464">
          <p15:clr>
            <a:srgbClr val="F26B43"/>
          </p15:clr>
        </p15:guide>
        <p15:guide id="7" orient="horz" pos="800">
          <p15:clr>
            <a:srgbClr val="F26B43"/>
          </p15:clr>
        </p15:guide>
        <p15:guide id="8" orient="horz" pos="1163">
          <p15:clr>
            <a:srgbClr val="F26B43"/>
          </p15:clr>
        </p15:guide>
        <p15:guide id="9" orient="horz" pos="1481">
          <p15:clr>
            <a:srgbClr val="F26B43"/>
          </p15:clr>
        </p15:guide>
        <p15:guide id="10" orient="horz" pos="1797">
          <p15:clr>
            <a:srgbClr val="F26B43"/>
          </p15:clr>
        </p15:guide>
        <p15:guide id="11" orient="horz" pos="2024">
          <p15:clr>
            <a:srgbClr val="F26B43"/>
          </p15:clr>
        </p15:guide>
        <p15:guide id="12" orient="horz" pos="3884">
          <p15:clr>
            <a:srgbClr val="F26B43"/>
          </p15:clr>
        </p15:guide>
        <p15:guide id="13" orient="horz" pos="3974">
          <p15:clr>
            <a:srgbClr val="F26B43"/>
          </p15:clr>
        </p15:guide>
        <p15:guide id="14" orient="horz" pos="420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signthinking-methods.de/3Ideenfindung/nabc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4CC5FB6-D694-4AD0-A4D1-2CC86B8DE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1374" y="6529181"/>
            <a:ext cx="10509249" cy="196131"/>
          </a:xfrm>
        </p:spPr>
        <p:txBody>
          <a:bodyPr/>
          <a:lstStyle/>
          <a:p>
            <a:pPr marL="6985" indent="-6985"/>
            <a:r>
              <a:rPr lang="de-DE" dirty="0"/>
              <a:t>© msg systems ag | 2023 | Design </a:t>
            </a:r>
            <a:r>
              <a:rPr lang="de-DE" dirty="0" err="1"/>
              <a:t>Thinking</a:t>
            </a:r>
            <a:r>
              <a:rPr lang="de-DE" dirty="0"/>
              <a:t> Templates – NABC </a:t>
            </a:r>
            <a:r>
              <a:rPr lang="de-DE" dirty="0">
                <a:hlinkClick r:id="rId3"/>
              </a:rPr>
              <a:t>www.designthinking-methods.de/3Ideenfindung/nabc.html</a:t>
            </a:r>
            <a:r>
              <a:rPr lang="de-DE" dirty="0"/>
              <a:t> 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506E124-FB9E-4D89-BCFD-978ACE27027C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Design </a:t>
            </a:r>
            <a:r>
              <a:rPr lang="de-DE" dirty="0" err="1"/>
              <a:t>Thinking</a:t>
            </a:r>
            <a:r>
              <a:rPr lang="de-DE" dirty="0"/>
              <a:t> - </a:t>
            </a:r>
            <a:r>
              <a:rPr lang="de-DE" dirty="0" err="1"/>
              <a:t>Ideate</a:t>
            </a:r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442E584-CC9F-4DBF-B314-4196A036F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"/>
              </a:rPr>
              <a:t>NABC</a:t>
            </a:r>
          </a:p>
        </p:txBody>
      </p:sp>
      <p:sp>
        <p:nvSpPr>
          <p:cNvPr id="27" name="Textplatzhalter 2">
            <a:extLst>
              <a:ext uri="{FF2B5EF4-FFF2-40B4-BE49-F238E27FC236}">
                <a16:creationId xmlns:a16="http://schemas.microsoft.com/office/drawing/2014/main" id="{BA786193-22BE-4715-94F4-A7552E06F893}"/>
              </a:ext>
            </a:extLst>
          </p:cNvPr>
          <p:cNvSpPr txBox="1">
            <a:spLocks/>
          </p:cNvSpPr>
          <p:nvPr/>
        </p:nvSpPr>
        <p:spPr>
          <a:xfrm>
            <a:off x="6339576" y="3697901"/>
            <a:ext cx="5011048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108000" tIns="10800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4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i="1">
                <a:solidFill>
                  <a:schemeClr val="accent1"/>
                </a:solidFill>
              </a:rPr>
              <a:t>Competition</a:t>
            </a:r>
            <a:endParaRPr lang="de-DE"/>
          </a:p>
        </p:txBody>
      </p:sp>
      <p:sp>
        <p:nvSpPr>
          <p:cNvPr id="28" name="Textplatzhalter 2">
            <a:extLst>
              <a:ext uri="{FF2B5EF4-FFF2-40B4-BE49-F238E27FC236}">
                <a16:creationId xmlns:a16="http://schemas.microsoft.com/office/drawing/2014/main" id="{CEFB6F16-E4CE-4222-8854-C14DEF90C4EA}"/>
              </a:ext>
            </a:extLst>
          </p:cNvPr>
          <p:cNvSpPr txBox="1">
            <a:spLocks/>
          </p:cNvSpPr>
          <p:nvPr/>
        </p:nvSpPr>
        <p:spPr>
          <a:xfrm>
            <a:off x="841375" y="3697901"/>
            <a:ext cx="5415097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108000" tIns="10800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4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i="1">
                <a:solidFill>
                  <a:schemeClr val="accent1"/>
                </a:solidFill>
                <a:cs typeface="Calibri"/>
              </a:rPr>
              <a:t>Benefit</a:t>
            </a:r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B8A92D41-DB67-D345-A4BB-7DC6A1EEB644}"/>
              </a:ext>
            </a:extLst>
          </p:cNvPr>
          <p:cNvSpPr txBox="1">
            <a:spLocks/>
          </p:cNvSpPr>
          <p:nvPr/>
        </p:nvSpPr>
        <p:spPr>
          <a:xfrm>
            <a:off x="6339576" y="1087792"/>
            <a:ext cx="5012637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108000" tIns="10800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4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sz="1400" i="1">
                <a:solidFill>
                  <a:schemeClr val="accent1"/>
                </a:solidFill>
              </a:rPr>
              <a:t>Approach</a:t>
            </a:r>
            <a:endParaRPr lang="de-DE"/>
          </a:p>
        </p:txBody>
      </p:sp>
      <p:sp>
        <p:nvSpPr>
          <p:cNvPr id="15" name="Textplatzhalter 2">
            <a:extLst>
              <a:ext uri="{FF2B5EF4-FFF2-40B4-BE49-F238E27FC236}">
                <a16:creationId xmlns:a16="http://schemas.microsoft.com/office/drawing/2014/main" id="{B6503286-D0A2-594A-94D9-FAD00543E480}"/>
              </a:ext>
            </a:extLst>
          </p:cNvPr>
          <p:cNvSpPr txBox="1">
            <a:spLocks/>
          </p:cNvSpPr>
          <p:nvPr/>
        </p:nvSpPr>
        <p:spPr>
          <a:xfrm>
            <a:off x="841375" y="1087792"/>
            <a:ext cx="5415094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108000" tIns="10800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4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i="1">
                <a:solidFill>
                  <a:schemeClr val="accent1"/>
                </a:solidFill>
              </a:rPr>
              <a:t>Need</a:t>
            </a:r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1D3549F-0914-ABCE-D470-B53C4FD8A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5C754-EDD6-4CC3-B83E-CAAEEA436D3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7358156"/>
      </p:ext>
    </p:extLst>
  </p:cSld>
  <p:clrMapOvr>
    <a:masterClrMapping/>
  </p:clrMapOvr>
</p:sld>
</file>

<file path=ppt/theme/theme1.xml><?xml version="1.0" encoding="utf-8"?>
<a:theme xmlns:a="http://schemas.openxmlformats.org/drawingml/2006/main" name="msg Master">
  <a:themeElements>
    <a:clrScheme name="msg systems">
      <a:dk1>
        <a:sysClr val="windowText" lastClr="000000"/>
      </a:dk1>
      <a:lt1>
        <a:sysClr val="window" lastClr="FFFFFF"/>
      </a:lt1>
      <a:dk2>
        <a:srgbClr val="6F6F6F"/>
      </a:dk2>
      <a:lt2>
        <a:srgbClr val="E9E9E9"/>
      </a:lt2>
      <a:accent1>
        <a:srgbClr val="A01441"/>
      </a:accent1>
      <a:accent2>
        <a:srgbClr val="4A4A4A"/>
      </a:accent2>
      <a:accent3>
        <a:srgbClr val="ACACAC"/>
      </a:accent3>
      <a:accent4>
        <a:srgbClr val="E9E9E9"/>
      </a:accent4>
      <a:accent5>
        <a:srgbClr val="56A3BC"/>
      </a:accent5>
      <a:accent6>
        <a:srgbClr val="6DA000"/>
      </a:accent6>
      <a:hlink>
        <a:srgbClr val="A01441"/>
      </a:hlink>
      <a:folHlink>
        <a:srgbClr val="A01441"/>
      </a:folHlink>
    </a:clrScheme>
    <a:fontScheme name="msg systems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4A4A4A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>
        <a:spAutoFit/>
      </a:bodyPr>
      <a:lstStyle>
        <a:defPPr algn="l">
          <a:defRPr dirty="0" smtClean="0"/>
        </a:defPPr>
      </a:lstStyle>
    </a:txDef>
  </a:objectDefaults>
  <a:extraClrSchemeLst/>
  <a:custClrLst>
    <a:custClr>
      <a:srgbClr val="F3B545"/>
    </a:custClr>
    <a:custClr>
      <a:srgbClr val="F15931"/>
    </a:custClr>
    <a:custClr>
      <a:srgbClr val="001F60"/>
    </a:custClr>
    <a:custClr>
      <a:srgbClr val="68A2B9"/>
    </a:custClr>
  </a:custClrLst>
  <a:extLst>
    <a:ext uri="{05A4C25C-085E-4340-85A3-A5531E510DB2}">
      <thm15:themeFamily xmlns:thm15="http://schemas.microsoft.com/office/thememl/2012/main" name="2023-05-15_msg Folien Master Extern.potx" id="{185506AC-9380-4A07-82B7-5A4EB320A2FD}" vid="{37714A49-65E7-46D3-B23B-A7CD6150E0E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6ecfacbe-31ad-493b-8038-696ca31d2afe}" enabled="1" method="Privileged" siteId="{763b2760-45c5-46d3-883e-29705bba49b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PPT_Master-Template_msg_2020</Template>
  <TotalTime>0</TotalTime>
  <Words>34</Words>
  <Application>Microsoft Office PowerPoint</Application>
  <PresentationFormat>Benutzerdefiniert</PresentationFormat>
  <Paragraphs>9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msg Master</vt:lpstr>
      <vt:lpstr>NABC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Vorbereitung: NABC</dc:title>
  <dc:creator>Andrea Nutsi</dc:creator>
  <cp:lastModifiedBy>Andrea Nutsi</cp:lastModifiedBy>
  <cp:revision>2</cp:revision>
  <dcterms:created xsi:type="dcterms:W3CDTF">2023-09-05T07:05:18Z</dcterms:created>
  <dcterms:modified xsi:type="dcterms:W3CDTF">2023-09-05T07:17:47Z</dcterms:modified>
</cp:coreProperties>
</file>