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/>
    <p:restoredTop sz="96327"/>
  </p:normalViewPr>
  <p:slideViewPr>
    <p:cSldViewPr>
      <p:cViewPr varScale="1">
        <p:scale>
          <a:sx n="91" d="100"/>
          <a:sy n="91" d="100"/>
        </p:scale>
        <p:origin x="13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msg Text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32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–"/>
        <a:defRPr sz="28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4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–"/>
        <a:defRPr sz="20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»"/>
        <a:defRPr sz="2000" b="0" i="0" kern="1200">
          <a:solidFill>
            <a:schemeClr val="tx1"/>
          </a:solidFill>
          <a:latin typeface="msg Text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msg Text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7A1090-3194-CF41-88BA-188964248925}"/>
              </a:ext>
            </a:extLst>
          </p:cNvPr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Text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636CE-D867-DA4E-9FCA-2A6BAA1FCC2C}"/>
              </a:ext>
            </a:extLst>
          </p:cNvPr>
          <p:cNvSpPr/>
          <p:nvPr/>
        </p:nvSpPr>
        <p:spPr>
          <a:xfrm>
            <a:off x="0" y="1556792"/>
            <a:ext cx="4572000" cy="5301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sg Text" panose="020B0503030403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69766C1-2F9C-7346-8095-3154687B9235}"/>
              </a:ext>
            </a:extLst>
          </p:cNvPr>
          <p:cNvSpPr txBox="1">
            <a:spLocks/>
          </p:cNvSpPr>
          <p:nvPr/>
        </p:nvSpPr>
        <p:spPr>
          <a:xfrm>
            <a:off x="395532" y="5035620"/>
            <a:ext cx="3741288" cy="10081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sg Text" panose="020B0604020202020204" pitchFamily="34" charset="0"/>
              <a:buNone/>
            </a:pPr>
            <a:r>
              <a:rPr lang="en-US" sz="2400" dirty="0">
                <a:latin typeface="msg Head" panose="020B0503030403020204" pitchFamily="34" charset="0"/>
                <a:ea typeface="msg Text" panose="020B0503030403020204" pitchFamily="34" charset="0"/>
              </a:rPr>
              <a:t>msg Head</a:t>
            </a:r>
            <a:br>
              <a:rPr lang="en-US" sz="1800" dirty="0">
                <a:latin typeface="msg Head" panose="020B0503030403020204" pitchFamily="34" charset="0"/>
                <a:ea typeface="msg Text" panose="020B0503030403020204" pitchFamily="34" charset="0"/>
              </a:rPr>
            </a:br>
            <a:r>
              <a:rPr lang="en-US" sz="1800" dirty="0">
                <a:latin typeface="msg Head" panose="020B0503030403020204" pitchFamily="34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Head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Head" panose="020B0503030403020204" pitchFamily="34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Head" panose="020B0503030403020204" pitchFamily="34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Head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Head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F5D05E-6FE6-DD41-9256-AC2A51462971}"/>
              </a:ext>
            </a:extLst>
          </p:cNvPr>
          <p:cNvSpPr txBox="1">
            <a:spLocks/>
          </p:cNvSpPr>
          <p:nvPr/>
        </p:nvSpPr>
        <p:spPr>
          <a:xfrm>
            <a:off x="395536" y="1709250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Edge" panose="020B0503030403020204" pitchFamily="34" charset="0"/>
                <a:ea typeface="msg Text" panose="020B0503030403020204" pitchFamily="34" charset="0"/>
              </a:rPr>
              <a:t>msg Edge</a:t>
            </a:r>
            <a:br>
              <a:rPr lang="en-US" sz="1800" dirty="0"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800" dirty="0">
                <a:latin typeface="msg Edge" panose="020B0503030403020204" pitchFamily="34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Edge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Edge" panose="020B0503030403020204" pitchFamily="34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Edge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D7138C7-0CAF-FD4A-A551-117E4BD53F6D}"/>
              </a:ext>
            </a:extLst>
          </p:cNvPr>
          <p:cNvSpPr txBox="1">
            <a:spLocks/>
          </p:cNvSpPr>
          <p:nvPr/>
        </p:nvSpPr>
        <p:spPr>
          <a:xfrm>
            <a:off x="395536" y="243068"/>
            <a:ext cx="884498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sg Text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Professional Typography</a:t>
            </a:r>
            <a:br>
              <a:rPr lang="en-US" sz="2400" dirty="0">
                <a:solidFill>
                  <a:schemeClr val="bg1">
                    <a:lumMod val="8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4200" spc="-150" dirty="0">
                <a:solidFill>
                  <a:schemeClr val="bg1"/>
                </a:solidFill>
                <a:latin typeface="msg Head" panose="020B0503030403020204" pitchFamily="34" charset="0"/>
                <a:ea typeface="msg Text" panose="020B0503030403020204" pitchFamily="34" charset="0"/>
              </a:rPr>
              <a:t>msg Fonts</a:t>
            </a:r>
            <a:endParaRPr lang="en-US" sz="4200" spc="-150" dirty="0">
              <a:solidFill>
                <a:schemeClr val="bg1"/>
              </a:solidFill>
              <a:latin typeface="msg Head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C52ECB2-DCEC-9F4B-A079-5C29D7346FC7}"/>
              </a:ext>
            </a:extLst>
          </p:cNvPr>
          <p:cNvSpPr txBox="1">
            <a:spLocks/>
          </p:cNvSpPr>
          <p:nvPr/>
        </p:nvSpPr>
        <p:spPr>
          <a:xfrm>
            <a:off x="395531" y="6082063"/>
            <a:ext cx="3741288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header and call-out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9DF0A47-5793-7645-BB01-9C593F75A9C4}"/>
              </a:ext>
            </a:extLst>
          </p:cNvPr>
          <p:cNvSpPr txBox="1">
            <a:spLocks/>
          </p:cNvSpPr>
          <p:nvPr/>
        </p:nvSpPr>
        <p:spPr>
          <a:xfrm>
            <a:off x="395534" y="2727952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caption and discreet text.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9202-57D9-9E4A-A91C-BDB19EF6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18" y="307844"/>
            <a:ext cx="1419267" cy="445876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9F70BD14-9202-4214-AC30-BCF1AB680541}"/>
              </a:ext>
            </a:extLst>
          </p:cNvPr>
          <p:cNvSpPr txBox="1">
            <a:spLocks/>
          </p:cNvSpPr>
          <p:nvPr/>
        </p:nvSpPr>
        <p:spPr>
          <a:xfrm>
            <a:off x="395534" y="3371895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Text" panose="020B0503030403020204" pitchFamily="34" charset="0"/>
                <a:ea typeface="msg Text" panose="020B0503030403020204" pitchFamily="34" charset="0"/>
              </a:rPr>
              <a:t>msg Text</a:t>
            </a:r>
            <a:br>
              <a:rPr lang="en-US" sz="1800" dirty="0">
                <a:latin typeface="msg Text" panose="020B0503030403020204" pitchFamily="34" charset="0"/>
                <a:ea typeface="msg Text" panose="020B0503030403020204" pitchFamily="34" charset="0"/>
              </a:rPr>
            </a:br>
            <a:r>
              <a:rPr lang="en-US" sz="1800" dirty="0">
                <a:latin typeface="msg Text" panose="020B0503030403020204" pitchFamily="34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Text" panose="020B0503030403020204" pitchFamily="34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Text" panose="020B0503030403020204" pitchFamily="34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Text" panose="020B0503030403020204" pitchFamily="34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Text" panose="020B0503030403020204" pitchFamily="34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Text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2FEA3EA-03B6-4F44-9D07-081194C62E90}"/>
              </a:ext>
            </a:extLst>
          </p:cNvPr>
          <p:cNvSpPr txBox="1">
            <a:spLocks/>
          </p:cNvSpPr>
          <p:nvPr/>
        </p:nvSpPr>
        <p:spPr>
          <a:xfrm>
            <a:off x="395532" y="4390597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regular body text.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(all regular use)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0DF409C0-0C17-44F2-B68C-2BDE1233C1F7}"/>
              </a:ext>
            </a:extLst>
          </p:cNvPr>
          <p:cNvSpPr txBox="1">
            <a:spLocks/>
          </p:cNvSpPr>
          <p:nvPr/>
        </p:nvSpPr>
        <p:spPr>
          <a:xfrm>
            <a:off x="4967527" y="5035620"/>
            <a:ext cx="3741288" cy="10081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sg Text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sg Text" panose="020B0604020202020204" pitchFamily="34" charset="0"/>
              <a:buNone/>
            </a:pPr>
            <a:r>
              <a:rPr lang="en-US" sz="2400" dirty="0">
                <a:latin typeface="msg Deco" panose="02000506030000020004" pitchFamily="2" charset="0"/>
                <a:ea typeface="msg Text" panose="020B0503030403020204" pitchFamily="34" charset="0"/>
              </a:rPr>
              <a:t>msg Deco</a:t>
            </a:r>
            <a:br>
              <a:rPr lang="en-US" sz="1800" dirty="0">
                <a:latin typeface="msg Deco" panose="02000506030000020004" pitchFamily="2" charset="0"/>
                <a:ea typeface="msg Text" panose="020B0503030403020204" pitchFamily="34" charset="0"/>
              </a:rPr>
            </a:br>
            <a:r>
              <a:rPr lang="en-US" sz="1800" dirty="0">
                <a:latin typeface="msg Deco" panose="02000506030000020004" pitchFamily="2" charset="0"/>
                <a:ea typeface="msg Text" panose="020B0503030403020204" pitchFamily="34" charset="0"/>
              </a:rPr>
              <a:t>Normal Regular	</a:t>
            </a:r>
            <a:r>
              <a:rPr lang="en-US" sz="1800" i="1" dirty="0">
                <a:latin typeface="msg Deco" panose="02000506030000020004" pitchFamily="2" charset="0"/>
                <a:ea typeface="msg Text" panose="020B0503030403020204" pitchFamily="34" charset="0"/>
              </a:rPr>
              <a:t>Normal Italic</a:t>
            </a:r>
            <a:br>
              <a:rPr lang="en-US" sz="1800" dirty="0">
                <a:latin typeface="msg Deco" panose="02000506030000020004" pitchFamily="2" charset="0"/>
                <a:ea typeface="msg Text" panose="020B0503030403020204" pitchFamily="34" charset="0"/>
              </a:rPr>
            </a:br>
            <a:r>
              <a:rPr lang="en-US" sz="1800" b="1" dirty="0">
                <a:latin typeface="msg Deco" panose="02000506030000020004" pitchFamily="2" charset="0"/>
                <a:ea typeface="msg Text" panose="020B0503030403020204" pitchFamily="34" charset="0"/>
              </a:rPr>
              <a:t>Bold Regular	</a:t>
            </a:r>
            <a:r>
              <a:rPr lang="en-US" sz="1800" b="1" i="1" dirty="0">
                <a:latin typeface="msg Deco" panose="02000506030000020004" pitchFamily="2" charset="0"/>
                <a:ea typeface="msg Text" panose="020B0503030403020204" pitchFamily="34" charset="0"/>
              </a:rPr>
              <a:t>Bold Italic</a:t>
            </a:r>
            <a:endParaRPr lang="en-US" sz="1800" b="1" i="1" dirty="0">
              <a:latin typeface="msg Deco" panose="02000506030000020004" pitchFamily="2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C9F7E60F-2DC8-4E0E-B1C3-79A333ADA896}"/>
              </a:ext>
            </a:extLst>
          </p:cNvPr>
          <p:cNvSpPr txBox="1">
            <a:spLocks/>
          </p:cNvSpPr>
          <p:nvPr/>
        </p:nvSpPr>
        <p:spPr>
          <a:xfrm>
            <a:off x="4967531" y="1709250"/>
            <a:ext cx="3741288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msg Note</a:t>
            </a:r>
            <a:br>
              <a:rPr lang="en-US" sz="18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</a:br>
            <a:r>
              <a:rPr lang="en-US" sz="18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Normal Regular	</a:t>
            </a:r>
            <a:r>
              <a:rPr lang="en-US" sz="1800" i="1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Normal Italic</a:t>
            </a:r>
            <a:br>
              <a:rPr lang="en-US" sz="1800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</a:br>
            <a:r>
              <a:rPr lang="en-US" sz="1800" b="1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Bold Regular	</a:t>
            </a:r>
            <a:r>
              <a:rPr lang="en-US" sz="1800" b="1" i="1" dirty="0">
                <a:latin typeface="msg Note" panose="02000500000000000000" pitchFamily="2" charset="0"/>
                <a:ea typeface="msg Text" panose="020B0503030403020204" pitchFamily="34" charset="0"/>
                <a:cs typeface="msg Note" panose="02000500000000000000" pitchFamily="2" charset="0"/>
              </a:rPr>
              <a:t>Bold Italic</a:t>
            </a:r>
            <a:endParaRPr lang="en-US" sz="1800" b="1" i="1" dirty="0">
              <a:latin typeface="msg Note" panose="02000500000000000000" pitchFamily="2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0A7590A-DFDF-4A8C-BCC7-6E0D735C1140}"/>
              </a:ext>
            </a:extLst>
          </p:cNvPr>
          <p:cNvSpPr txBox="1">
            <a:spLocks/>
          </p:cNvSpPr>
          <p:nvPr/>
        </p:nvSpPr>
        <p:spPr>
          <a:xfrm>
            <a:off x="4967526" y="6082063"/>
            <a:ext cx="3741288" cy="78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stand-alone quotes and decorative text only.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(exceptional and very spare use only)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E1693289-96CE-4333-89EF-33E5B8BED9A2}"/>
              </a:ext>
            </a:extLst>
          </p:cNvPr>
          <p:cNvSpPr txBox="1">
            <a:spLocks/>
          </p:cNvSpPr>
          <p:nvPr/>
        </p:nvSpPr>
        <p:spPr>
          <a:xfrm>
            <a:off x="4967529" y="2727952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scripted and annotated text only.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(exceptional and very spare use only)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3EBE6789-A918-46D8-B7F4-82FF68102BC7}"/>
              </a:ext>
            </a:extLst>
          </p:cNvPr>
          <p:cNvSpPr txBox="1">
            <a:spLocks/>
          </p:cNvSpPr>
          <p:nvPr/>
        </p:nvSpPr>
        <p:spPr>
          <a:xfrm>
            <a:off x="4967528" y="3371895"/>
            <a:ext cx="3852943" cy="90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msg Code</a:t>
            </a:r>
            <a:br>
              <a:rPr lang="en-US" sz="18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</a:br>
            <a:r>
              <a:rPr lang="en-US" sz="18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Normal Regular	</a:t>
            </a:r>
            <a:r>
              <a:rPr lang="en-US" sz="1800" i="1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Normal Italic</a:t>
            </a:r>
            <a:br>
              <a:rPr lang="en-US" sz="1800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</a:br>
            <a:r>
              <a:rPr lang="en-US" sz="1800" b="1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Bold Regular	</a:t>
            </a:r>
            <a:r>
              <a:rPr lang="en-US" sz="1800" b="1" i="1" dirty="0">
                <a:latin typeface="msg Code" panose="020B0509030202020204" pitchFamily="50" charset="0"/>
                <a:ea typeface="msg Code" panose="020B0509030202020204" pitchFamily="50" charset="0"/>
                <a:cs typeface="msg Code" panose="020B0509030202020204" pitchFamily="50" charset="0"/>
              </a:rPr>
              <a:t>Bold Italic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98CF6D30-6BEA-45FF-B5E4-4BE0BDE1C1EF}"/>
              </a:ext>
            </a:extLst>
          </p:cNvPr>
          <p:cNvSpPr txBox="1">
            <a:spLocks/>
          </p:cNvSpPr>
          <p:nvPr/>
        </p:nvSpPr>
        <p:spPr>
          <a:xfrm>
            <a:off x="4967527" y="4390597"/>
            <a:ext cx="3741288" cy="73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msg Text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For mono-spaced and source-code text only.</a:t>
            </a:r>
            <a:b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sg Edge" panose="020B0503030403020204" pitchFamily="34" charset="0"/>
                <a:ea typeface="msg Text" panose="020B0503030403020204" pitchFamily="34" charset="0"/>
              </a:rPr>
              <a:t>(exceptional and very spare use only)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msg Edge" panose="020B0503030403020204" pitchFamily="34" charset="0"/>
              <a:ea typeface="msg Code" panose="020B0509030804020204" pitchFamily="49" charset="0"/>
              <a:cs typeface="msg Not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msg Tex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sg Tex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msg Text"/>
        <a:font script="Hebr" typeface="msg Tex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sg Tex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msg CI Text</vt:lpstr>
      <vt:lpstr>msg Code</vt:lpstr>
      <vt:lpstr>msg Deco</vt:lpstr>
      <vt:lpstr>msg Edge</vt:lpstr>
      <vt:lpstr>msg Head</vt:lpstr>
      <vt:lpstr>msg Note</vt:lpstr>
      <vt:lpstr>msg Text</vt:lpstr>
      <vt:lpstr>Office Theme</vt:lpstr>
      <vt:lpstr>PowerPoint Presentation</vt:lpstr>
    </vt:vector>
  </TitlesOfParts>
  <Manager/>
  <Company>msg systems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Ralf S. Engelschall</dc:creator>
  <cp:keywords/>
  <dc:description/>
  <cp:lastModifiedBy>Ralf S. Engelschall</cp:lastModifiedBy>
  <cp:revision>96</cp:revision>
  <dcterms:created xsi:type="dcterms:W3CDTF">2015-09-05T21:49:07Z</dcterms:created>
  <dcterms:modified xsi:type="dcterms:W3CDTF">2020-10-02T14:39:14Z</dcterms:modified>
  <cp:category/>
</cp:coreProperties>
</file>