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0"/>
  </p:notesMasterIdLst>
  <p:handoutMasterIdLst>
    <p:handoutMasterId r:id="rId11"/>
  </p:handoutMasterIdLst>
  <p:sldIdLst>
    <p:sldId id="271" r:id="rId6"/>
    <p:sldId id="272" r:id="rId7"/>
    <p:sldId id="273" r:id="rId8"/>
    <p:sldId id="274" r:id="rId9"/>
  </p:sldIdLst>
  <p:sldSz cx="6858000" cy="9906000" type="A4"/>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5414" userDrawn="1">
          <p15:clr>
            <a:srgbClr val="A4A3A4"/>
          </p15:clr>
        </p15:guide>
        <p15:guide id="4" orient="horz" pos="1482" userDrawn="1">
          <p15:clr>
            <a:srgbClr val="A4A3A4"/>
          </p15:clr>
        </p15:guide>
        <p15:guide id="5" pos="4154" userDrawn="1">
          <p15:clr>
            <a:srgbClr val="A4A3A4"/>
          </p15:clr>
        </p15:guide>
        <p15:guide id="7" orient="horz" pos="832" userDrawn="1">
          <p15:clr>
            <a:srgbClr val="A4A3A4"/>
          </p15:clr>
        </p15:guide>
        <p15:guide id="8" pos="166" userDrawn="1">
          <p15:clr>
            <a:srgbClr val="A4A3A4"/>
          </p15:clr>
        </p15:guide>
        <p15:guide id="9" orient="horz" pos="368" userDrawn="1">
          <p15:clr>
            <a:srgbClr val="A4A3A4"/>
          </p15:clr>
        </p15:guide>
        <p15:guide id="10" orient="horz" pos="574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F4D"/>
    <a:srgbClr val="B86075"/>
    <a:srgbClr val="841439"/>
    <a:srgbClr val="000000"/>
    <a:srgbClr val="6F6F6F"/>
    <a:srgbClr val="37FFFF"/>
    <a:srgbClr val="F1593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2794" autoAdjust="0"/>
  </p:normalViewPr>
  <p:slideViewPr>
    <p:cSldViewPr snapToGrid="0" showGuides="1">
      <p:cViewPr varScale="1">
        <p:scale>
          <a:sx n="80" d="100"/>
          <a:sy n="80" d="100"/>
        </p:scale>
        <p:origin x="2166" y="114"/>
      </p:cViewPr>
      <p:guideLst>
        <p:guide orient="horz" pos="5414"/>
        <p:guide orient="horz" pos="1482"/>
        <p:guide pos="4154"/>
        <p:guide orient="horz" pos="832"/>
        <p:guide pos="166"/>
        <p:guide orient="horz" pos="368"/>
        <p:guide orient="horz" pos="57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1" d="100"/>
          <a:sy n="111" d="100"/>
        </p:scale>
        <p:origin x="-5166" y="-7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1"/>
            <a:ext cx="6735763" cy="294627"/>
          </a:xfrm>
          <a:prstGeom prst="rect">
            <a:avLst/>
          </a:prstGeom>
        </p:spPr>
        <p:txBody>
          <a:bodyPr vert="horz" lIns="90772" tIns="45386" rIns="90772" bIns="45386" rtlCol="0"/>
          <a:lstStyle>
            <a:lvl1pPr algn="l">
              <a:defRPr sz="1200"/>
            </a:lvl1pPr>
          </a:lstStyle>
          <a:p>
            <a:r>
              <a:rPr lang="de-DE" sz="1000" b="1"/>
              <a:t>Präsentationstitel, Datum und Autor über -&gt; Header &amp; Footer einfügen</a:t>
            </a:r>
            <a:endParaRPr lang="de-DE" sz="1000" b="1" dirty="0"/>
          </a:p>
        </p:txBody>
      </p:sp>
      <p:sp>
        <p:nvSpPr>
          <p:cNvPr id="3" name="Datumsplatzhalter 2"/>
          <p:cNvSpPr>
            <a:spLocks noGrp="1"/>
          </p:cNvSpPr>
          <p:nvPr>
            <p:ph type="dt" sz="quarter" idx="1"/>
          </p:nvPr>
        </p:nvSpPr>
        <p:spPr>
          <a:xfrm>
            <a:off x="2" y="9376014"/>
            <a:ext cx="2918830" cy="493474"/>
          </a:xfrm>
          <a:prstGeom prst="rect">
            <a:avLst/>
          </a:prstGeom>
        </p:spPr>
        <p:txBody>
          <a:bodyPr vert="horz" lIns="90772" tIns="45386" rIns="90772" bIns="45386" rtlCol="0" anchor="b"/>
          <a:lstStyle>
            <a:lvl1pPr algn="r">
              <a:defRPr sz="1200"/>
            </a:lvl1pPr>
          </a:lstStyle>
          <a:p>
            <a:pPr algn="l"/>
            <a:r>
              <a:rPr lang="de-DE" sz="800"/>
              <a:t>(c) msg, tt.mm.20jj</a:t>
            </a:r>
            <a:endParaRPr lang="de-DE" sz="800" dirty="0"/>
          </a:p>
        </p:txBody>
      </p:sp>
      <p:sp>
        <p:nvSpPr>
          <p:cNvPr id="4" name="Fußzeilenplatzhalter 3"/>
          <p:cNvSpPr>
            <a:spLocks noGrp="1"/>
          </p:cNvSpPr>
          <p:nvPr>
            <p:ph type="ftr" sz="quarter" idx="2"/>
          </p:nvPr>
        </p:nvSpPr>
        <p:spPr>
          <a:xfrm>
            <a:off x="0" y="181924"/>
            <a:ext cx="6735763" cy="255804"/>
          </a:xfrm>
          <a:prstGeom prst="rect">
            <a:avLst/>
          </a:prstGeom>
        </p:spPr>
        <p:txBody>
          <a:bodyPr vert="horz" lIns="90772" tIns="45386" rIns="90772" bIns="45386" rtlCol="0" anchor="b"/>
          <a:lstStyle>
            <a:lvl1pPr algn="l">
              <a:defRPr sz="1200"/>
            </a:lvl1pPr>
          </a:lstStyle>
          <a:p>
            <a:r>
              <a:rPr lang="de-DE" sz="1000"/>
              <a:t>Autor / Referent</a:t>
            </a:r>
            <a:endParaRPr lang="de-DE" sz="1000" dirty="0"/>
          </a:p>
        </p:txBody>
      </p:sp>
      <p:sp>
        <p:nvSpPr>
          <p:cNvPr id="5" name="Foliennummernplatzhalter 4"/>
          <p:cNvSpPr>
            <a:spLocks noGrp="1"/>
          </p:cNvSpPr>
          <p:nvPr>
            <p:ph type="sldNum" sz="quarter" idx="3"/>
          </p:nvPr>
        </p:nvSpPr>
        <p:spPr>
          <a:xfrm>
            <a:off x="3815376" y="9374302"/>
            <a:ext cx="2918830" cy="493474"/>
          </a:xfrm>
          <a:prstGeom prst="rect">
            <a:avLst/>
          </a:prstGeom>
        </p:spPr>
        <p:txBody>
          <a:bodyPr vert="horz" lIns="90772" tIns="45386" rIns="90772" bIns="45386" rtlCol="0" anchor="b"/>
          <a:lstStyle>
            <a:lvl1pPr algn="r">
              <a:defRPr sz="1200"/>
            </a:lvl1pPr>
          </a:lstStyle>
          <a:p>
            <a:fld id="{EA4B2028-3979-6647-9A71-4C9AB7B7838A}" type="slidenum">
              <a:rPr lang="de-DE" sz="800"/>
              <a:t>‹Nr.›</a:t>
            </a:fld>
            <a:endParaRPr lang="de-DE" sz="800" dirty="0"/>
          </a:p>
        </p:txBody>
      </p:sp>
    </p:spTree>
    <p:extLst>
      <p:ext uri="{BB962C8B-B14F-4D97-AF65-F5344CB8AC3E}">
        <p14:creationId xmlns:p14="http://schemas.microsoft.com/office/powerpoint/2010/main" val="25847282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6735763" cy="269373"/>
          </a:xfrm>
          <a:prstGeom prst="rect">
            <a:avLst/>
          </a:prstGeom>
        </p:spPr>
        <p:txBody>
          <a:bodyPr vert="horz" lIns="90772" tIns="45386" rIns="90772" bIns="45386" rtlCol="0"/>
          <a:lstStyle>
            <a:lvl1pPr algn="l">
              <a:defRPr sz="1000" b="1"/>
            </a:lvl1pPr>
          </a:lstStyle>
          <a:p>
            <a:r>
              <a:rPr lang="de-DE" smtClean="0"/>
              <a:t>Präsentationstitel, Datum und Autor über -&gt; Header &amp; Footer einfügen</a:t>
            </a:r>
            <a:endParaRPr lang="en-US" dirty="0"/>
          </a:p>
        </p:txBody>
      </p:sp>
      <p:sp>
        <p:nvSpPr>
          <p:cNvPr id="3" name="Datumsplatzhalter 2"/>
          <p:cNvSpPr>
            <a:spLocks noGrp="1"/>
          </p:cNvSpPr>
          <p:nvPr>
            <p:ph type="dt" idx="1"/>
          </p:nvPr>
        </p:nvSpPr>
        <p:spPr>
          <a:xfrm>
            <a:off x="2" y="9374299"/>
            <a:ext cx="2918830" cy="495189"/>
          </a:xfrm>
          <a:prstGeom prst="rect">
            <a:avLst/>
          </a:prstGeom>
        </p:spPr>
        <p:txBody>
          <a:bodyPr vert="horz" lIns="90772" tIns="45386" rIns="90772" bIns="45386" rtlCol="0" anchor="b"/>
          <a:lstStyle>
            <a:lvl1pPr algn="l">
              <a:defRPr sz="800"/>
            </a:lvl1pPr>
          </a:lstStyle>
          <a:p>
            <a:r>
              <a:rPr lang="de-DE" smtClean="0"/>
              <a:t>(c) msg, tt.mm.20jj</a:t>
            </a:r>
            <a:endParaRPr lang="en-US" dirty="0"/>
          </a:p>
        </p:txBody>
      </p:sp>
      <p:sp>
        <p:nvSpPr>
          <p:cNvPr id="4" name="Folienbildplatzhalter 3"/>
          <p:cNvSpPr>
            <a:spLocks noGrp="1" noRot="1" noChangeAspect="1"/>
          </p:cNvSpPr>
          <p:nvPr>
            <p:ph type="sldImg" idx="2"/>
          </p:nvPr>
        </p:nvSpPr>
        <p:spPr>
          <a:xfrm>
            <a:off x="2001838" y="925513"/>
            <a:ext cx="2732087" cy="3948112"/>
          </a:xfrm>
          <a:prstGeom prst="rect">
            <a:avLst/>
          </a:prstGeom>
          <a:noFill/>
          <a:ln w="6350">
            <a:solidFill>
              <a:schemeClr val="bg2"/>
            </a:solidFill>
          </a:ln>
        </p:spPr>
        <p:txBody>
          <a:bodyPr vert="horz" lIns="90772" tIns="45386" rIns="90772" bIns="45386" rtlCol="0" anchor="ctr"/>
          <a:lstStyle/>
          <a:p>
            <a:endParaRPr lang="en-US" dirty="0"/>
          </a:p>
        </p:txBody>
      </p:sp>
      <p:sp>
        <p:nvSpPr>
          <p:cNvPr id="5" name="Notizenplatzhalter 4"/>
          <p:cNvSpPr>
            <a:spLocks noGrp="1"/>
          </p:cNvSpPr>
          <p:nvPr>
            <p:ph type="body" sz="quarter" idx="3"/>
          </p:nvPr>
        </p:nvSpPr>
        <p:spPr>
          <a:xfrm>
            <a:off x="520154" y="5109678"/>
            <a:ext cx="5696507" cy="393117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ußzeilenplatzhalter 5"/>
          <p:cNvSpPr>
            <a:spLocks noGrp="1"/>
          </p:cNvSpPr>
          <p:nvPr>
            <p:ph type="ftr" sz="quarter" idx="4"/>
          </p:nvPr>
        </p:nvSpPr>
        <p:spPr>
          <a:xfrm>
            <a:off x="0" y="181929"/>
            <a:ext cx="6735763" cy="255801"/>
          </a:xfrm>
          <a:prstGeom prst="rect">
            <a:avLst/>
          </a:prstGeom>
        </p:spPr>
        <p:txBody>
          <a:bodyPr vert="horz" lIns="90772" tIns="45386" rIns="90772" bIns="45386" rtlCol="0" anchor="b"/>
          <a:lstStyle>
            <a:lvl1pPr algn="l">
              <a:defRPr sz="1000"/>
            </a:lvl1pPr>
          </a:lstStyle>
          <a:p>
            <a:r>
              <a:rPr lang="en-US" smtClean="0"/>
              <a:t>Autor / Referent</a:t>
            </a:r>
            <a:endParaRPr lang="en-US" dirty="0"/>
          </a:p>
        </p:txBody>
      </p:sp>
      <p:sp>
        <p:nvSpPr>
          <p:cNvPr id="7" name="Foliennummernplatzhalter 6"/>
          <p:cNvSpPr>
            <a:spLocks noGrp="1"/>
          </p:cNvSpPr>
          <p:nvPr>
            <p:ph type="sldNum" sz="quarter" idx="5"/>
          </p:nvPr>
        </p:nvSpPr>
        <p:spPr>
          <a:xfrm>
            <a:off x="3815376" y="9374303"/>
            <a:ext cx="2918830" cy="495188"/>
          </a:xfrm>
          <a:prstGeom prst="rect">
            <a:avLst/>
          </a:prstGeom>
        </p:spPr>
        <p:txBody>
          <a:bodyPr vert="horz" lIns="90772" tIns="45386" rIns="90772" bIns="45386" rtlCol="0" anchor="b"/>
          <a:lstStyle>
            <a:lvl1pPr algn="r">
              <a:defRPr sz="800"/>
            </a:lvl1pPr>
          </a:lstStyle>
          <a:p>
            <a:fld id="{1AA78027-27C9-475A-B317-673982703A4A}" type="slidenum">
              <a:rPr lang="en-US" smtClean="0"/>
              <a:pPr/>
              <a:t>‹Nr.›</a:t>
            </a:fld>
            <a:endParaRPr lang="en-US" dirty="0"/>
          </a:p>
        </p:txBody>
      </p:sp>
    </p:spTree>
    <p:extLst>
      <p:ext uri="{BB962C8B-B14F-4D97-AF65-F5344CB8AC3E}">
        <p14:creationId xmlns:p14="http://schemas.microsoft.com/office/powerpoint/2010/main" val="2822936921"/>
      </p:ext>
    </p:extLst>
  </p:cSld>
  <p:clrMap bg1="lt1" tx1="dk1" bg2="lt2" tx2="dk2" accent1="accent1" accent2="accent2" accent3="accent3" accent4="accent4" accent5="accent5" accent6="accent6" hlink="hlink" folHlink="folHlink"/>
  <p:hf/>
  <p:notesStyle>
    <a:lvl1pPr marL="171450" indent="-171450" algn="l" defTabSz="914400" rtl="0" eaLnBrk="1" latinLnBrk="0" hangingPunct="1">
      <a:buFont typeface="Wingdings" panose="05000000000000000000" pitchFamily="2" charset="2"/>
      <a:buChar char="§"/>
      <a:defRPr sz="1000" kern="1200">
        <a:solidFill>
          <a:schemeClr val="tx1"/>
        </a:solidFill>
        <a:latin typeface="+mn-lt"/>
        <a:ea typeface="+mn-ea"/>
        <a:cs typeface="+mn-cs"/>
      </a:defRPr>
    </a:lvl1pPr>
    <a:lvl2pPr marL="357188" indent="-171450" algn="l" defTabSz="914400" rtl="0" eaLnBrk="1" latinLnBrk="0" hangingPunct="1">
      <a:buFont typeface="Wingdings" panose="05000000000000000000" pitchFamily="2" charset="2"/>
      <a:buChar char="§"/>
      <a:defRPr sz="1000" kern="1200">
        <a:solidFill>
          <a:schemeClr val="tx1"/>
        </a:solidFill>
        <a:latin typeface="+mn-lt"/>
        <a:ea typeface="+mn-ea"/>
        <a:cs typeface="+mn-cs"/>
      </a:defRPr>
    </a:lvl2pPr>
    <a:lvl3pPr marL="542925" indent="-171450" algn="l" defTabSz="914400" rtl="0" eaLnBrk="1" latinLnBrk="0" hangingPunct="1">
      <a:buFont typeface="Wingdings" panose="05000000000000000000" pitchFamily="2" charset="2"/>
      <a:buChar char="§"/>
      <a:defRPr sz="1000" kern="1200">
        <a:solidFill>
          <a:schemeClr val="tx1"/>
        </a:solidFill>
        <a:latin typeface="+mn-lt"/>
        <a:ea typeface="+mn-ea"/>
        <a:cs typeface="+mn-cs"/>
      </a:defRPr>
    </a:lvl3pPr>
    <a:lvl4pPr marL="722313" indent="-171450" algn="l" defTabSz="914400" rtl="0" eaLnBrk="1" latinLnBrk="0" hangingPunct="1">
      <a:buFont typeface="Wingdings" panose="05000000000000000000" pitchFamily="2" charset="2"/>
      <a:buChar char="§"/>
      <a:defRPr sz="1000" kern="1200">
        <a:solidFill>
          <a:schemeClr val="tx1"/>
        </a:solidFill>
        <a:latin typeface="+mn-lt"/>
        <a:ea typeface="+mn-ea"/>
        <a:cs typeface="+mn-cs"/>
      </a:defRPr>
    </a:lvl4pPr>
    <a:lvl5pPr marL="900113" indent="-171450" algn="l" defTabSz="914400" rtl="0" eaLnBrk="1" latinLnBrk="0" hangingPunct="1">
      <a:buFont typeface="Wingdings" panose="05000000000000000000" pitchFamily="2" charset="2"/>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msg)">
    <p:spTree>
      <p:nvGrpSpPr>
        <p:cNvPr id="1" name=""/>
        <p:cNvGrpSpPr/>
        <p:nvPr/>
      </p:nvGrpSpPr>
      <p:grpSpPr>
        <a:xfrm>
          <a:off x="0" y="0"/>
          <a:ext cx="0" cy="0"/>
          <a:chOff x="0" y="0"/>
          <a:chExt cx="0" cy="0"/>
        </a:xfrm>
      </p:grpSpPr>
      <p:sp>
        <p:nvSpPr>
          <p:cNvPr id="21" name="Rechteck 20"/>
          <p:cNvSpPr/>
          <p:nvPr/>
        </p:nvSpPr>
        <p:spPr bwMode="gray">
          <a:xfrm>
            <a:off x="0" y="4953000"/>
            <a:ext cx="6858000" cy="4953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p>
        </p:txBody>
      </p:sp>
      <p:sp>
        <p:nvSpPr>
          <p:cNvPr id="2" name="Title 1"/>
          <p:cNvSpPr>
            <a:spLocks noGrp="1"/>
          </p:cNvSpPr>
          <p:nvPr>
            <p:ph type="ctrTitle"/>
          </p:nvPr>
        </p:nvSpPr>
        <p:spPr bwMode="gray">
          <a:xfrm>
            <a:off x="873089" y="5441290"/>
            <a:ext cx="5547007" cy="2208758"/>
          </a:xfrm>
        </p:spPr>
        <p:txBody>
          <a:bodyPr anchor="b">
            <a:normAutofit/>
          </a:bodyPr>
          <a:lstStyle>
            <a:lvl1pPr algn="l">
              <a:defRPr sz="2215" b="0">
                <a:solidFill>
                  <a:schemeClr val="tx1"/>
                </a:solidFill>
              </a:defRPr>
            </a:lvl1pPr>
          </a:lstStyle>
          <a:p>
            <a:r>
              <a:rPr lang="de-DE" smtClean="0"/>
              <a:t>Titelmasterformat durch Klicken bearbeiten</a:t>
            </a:r>
            <a:endParaRPr lang="de-DE" dirty="0"/>
          </a:p>
        </p:txBody>
      </p:sp>
      <p:sp>
        <p:nvSpPr>
          <p:cNvPr id="3" name="Subtitle 2"/>
          <p:cNvSpPr>
            <a:spLocks noGrp="1"/>
          </p:cNvSpPr>
          <p:nvPr>
            <p:ph type="subTitle" idx="1"/>
          </p:nvPr>
        </p:nvSpPr>
        <p:spPr bwMode="gray">
          <a:xfrm>
            <a:off x="873089" y="7772137"/>
            <a:ext cx="5547007" cy="1178346"/>
          </a:xfrm>
          <a:prstGeom prst="rect">
            <a:avLst/>
          </a:prstGeom>
        </p:spPr>
        <p:txBody>
          <a:bodyPr lIns="0" tIns="0" rIns="0" bIns="0">
            <a:normAutofit/>
          </a:bodyPr>
          <a:lstStyle>
            <a:lvl1pPr marL="0" indent="0" algn="l">
              <a:buNone/>
              <a:defRPr sz="1385">
                <a:solidFill>
                  <a:schemeClr val="accent2"/>
                </a:solidFill>
              </a:defRPr>
            </a:lvl1pPr>
            <a:lvl2pPr marL="316520" indent="0" algn="ctr">
              <a:buNone/>
              <a:defRPr sz="1385"/>
            </a:lvl2pPr>
            <a:lvl3pPr marL="633039" indent="0" algn="ctr">
              <a:buNone/>
              <a:defRPr sz="1246"/>
            </a:lvl3pPr>
            <a:lvl4pPr marL="949559" indent="0" algn="ctr">
              <a:buNone/>
              <a:defRPr sz="1108"/>
            </a:lvl4pPr>
            <a:lvl5pPr marL="1266078" indent="0" algn="ctr">
              <a:buNone/>
              <a:defRPr sz="1108"/>
            </a:lvl5pPr>
            <a:lvl6pPr marL="1582598" indent="0" algn="ctr">
              <a:buNone/>
              <a:defRPr sz="1108"/>
            </a:lvl6pPr>
            <a:lvl7pPr marL="1899117" indent="0" algn="ctr">
              <a:buNone/>
              <a:defRPr sz="1108"/>
            </a:lvl7pPr>
            <a:lvl8pPr marL="2215637" indent="0" algn="ctr">
              <a:buNone/>
              <a:defRPr sz="1108"/>
            </a:lvl8pPr>
            <a:lvl9pPr marL="2532156" indent="0" algn="ctr">
              <a:buNone/>
              <a:defRPr sz="1108"/>
            </a:lvl9pPr>
          </a:lstStyle>
          <a:p>
            <a:r>
              <a:rPr lang="de-DE" smtClean="0"/>
              <a:t>Formatvorlage des Untertitelmasters durch Klicken bearbeiten</a:t>
            </a:r>
            <a:endParaRPr lang="de-DE" dirty="0"/>
          </a:p>
        </p:txBody>
      </p:sp>
      <p:sp>
        <p:nvSpPr>
          <p:cNvPr id="40" name="Ellipse 39"/>
          <p:cNvSpPr/>
          <p:nvPr/>
        </p:nvSpPr>
        <p:spPr bwMode="gray">
          <a:xfrm>
            <a:off x="5371498" y="3677433"/>
            <a:ext cx="1222733" cy="2551134"/>
          </a:xfrm>
          <a:prstGeom prst="ellipse">
            <a:avLst/>
          </a:prstGeom>
          <a:solidFill>
            <a:srgbClr val="841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solidFill>
                <a:srgbClr val="37FFFF"/>
              </a:solidFill>
            </a:endParaRPr>
          </a:p>
        </p:txBody>
      </p:sp>
      <p:grpSp>
        <p:nvGrpSpPr>
          <p:cNvPr id="6" name="Gruppieren 5"/>
          <p:cNvGrpSpPr/>
          <p:nvPr/>
        </p:nvGrpSpPr>
        <p:grpSpPr>
          <a:xfrm>
            <a:off x="731260" y="772075"/>
            <a:ext cx="3990747" cy="716925"/>
            <a:chOff x="1056265" y="534513"/>
            <a:chExt cx="5764412" cy="496333"/>
          </a:xfrm>
        </p:grpSpPr>
        <p:grpSp>
          <p:nvGrpSpPr>
            <p:cNvPr id="11" name="Group 698"/>
            <p:cNvGrpSpPr>
              <a:grpSpLocks noChangeAspect="1"/>
            </p:cNvGrpSpPr>
            <p:nvPr/>
          </p:nvGrpSpPr>
          <p:grpSpPr bwMode="auto">
            <a:xfrm>
              <a:off x="1056265" y="534513"/>
              <a:ext cx="1582935" cy="496333"/>
              <a:chOff x="561" y="2271"/>
              <a:chExt cx="4634" cy="1453"/>
            </a:xfrm>
          </p:grpSpPr>
          <p:sp>
            <p:nvSpPr>
              <p:cNvPr id="12"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3"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4"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6"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
          <p:nvSpPr>
            <p:cNvPr id="17" name="Textfeld 16"/>
            <p:cNvSpPr txBox="1"/>
            <p:nvPr/>
          </p:nvSpPr>
          <p:spPr>
            <a:xfrm>
              <a:off x="2922429" y="740522"/>
              <a:ext cx="3898248" cy="103253"/>
            </a:xfrm>
            <a:prstGeom prst="rect">
              <a:avLst/>
            </a:prstGeom>
            <a:noFill/>
          </p:spPr>
          <p:txBody>
            <a:bodyPr wrap="square" lIns="0" tIns="0" rIns="0" bIns="0" rtlCol="0">
              <a:spAutoFit/>
            </a:bodyPr>
            <a:lstStyle/>
            <a:p>
              <a:r>
                <a:rPr lang="de-DE" sz="969" spc="35" baseline="0" dirty="0" smtClean="0">
                  <a:solidFill>
                    <a:schemeClr val="accent2"/>
                  </a:solidFill>
                </a:rPr>
                <a:t>.</a:t>
              </a:r>
              <a:r>
                <a:rPr lang="de-DE" sz="969" spc="35" baseline="0" dirty="0" err="1" smtClean="0">
                  <a:solidFill>
                    <a:schemeClr val="accent2"/>
                  </a:solidFill>
                </a:rPr>
                <a:t>consulting</a:t>
              </a:r>
              <a:r>
                <a:rPr lang="de-DE" sz="969" spc="35" baseline="0" dirty="0" smtClean="0">
                  <a:solidFill>
                    <a:schemeClr val="accent2"/>
                  </a:solidFill>
                </a:rPr>
                <a:t> .</a:t>
              </a:r>
              <a:r>
                <a:rPr lang="de-DE" sz="969" spc="35" baseline="0" dirty="0" err="1" smtClean="0">
                  <a:solidFill>
                    <a:schemeClr val="accent2"/>
                  </a:solidFill>
                </a:rPr>
                <a:t>solutions</a:t>
              </a:r>
              <a:r>
                <a:rPr lang="de-DE" sz="969" spc="35" baseline="0" dirty="0" smtClean="0">
                  <a:solidFill>
                    <a:schemeClr val="accent2"/>
                  </a:solidFill>
                </a:rPr>
                <a:t> .</a:t>
              </a:r>
              <a:r>
                <a:rPr lang="de-DE" sz="969" spc="35" baseline="0" dirty="0" err="1" smtClean="0">
                  <a:solidFill>
                    <a:schemeClr val="accent2"/>
                  </a:solidFill>
                </a:rPr>
                <a:t>partnership</a:t>
              </a:r>
              <a:endParaRPr lang="de-DE" sz="969" i="1" spc="35" baseline="0" dirty="0">
                <a:solidFill>
                  <a:schemeClr val="accent2"/>
                </a:solidFill>
              </a:endParaRPr>
            </a:p>
          </p:txBody>
        </p:sp>
      </p:grpSp>
    </p:spTree>
    <p:extLst>
      <p:ext uri="{BB962C8B-B14F-4D97-AF65-F5344CB8AC3E}">
        <p14:creationId xmlns:p14="http://schemas.microsoft.com/office/powerpoint/2010/main" val="35661531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msg)">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bwMode="gray">
          <a:xfrm>
            <a:off x="263769" y="193959"/>
            <a:ext cx="5160950" cy="398992"/>
          </a:xfrm>
          <a:prstGeom prst="rect">
            <a:avLst/>
          </a:prstGeom>
        </p:spPr>
        <p:txBody>
          <a:bodyPr lIns="0" tIns="0" rIns="0" bIns="0" anchor="ctr">
            <a:noAutofit/>
          </a:bodyPr>
          <a:lstStyle>
            <a:lvl1pPr marL="0" indent="0">
              <a:buNone/>
              <a:defRPr sz="969" baseline="0">
                <a:solidFill>
                  <a:schemeClr val="accent2"/>
                </a:solidFill>
              </a:defRPr>
            </a:lvl1pPr>
            <a:lvl2pPr marL="316520" indent="0">
              <a:buNone/>
              <a:defRPr>
                <a:solidFill>
                  <a:schemeClr val="accent6"/>
                </a:solidFill>
              </a:defRPr>
            </a:lvl2pPr>
            <a:lvl3pPr marL="633039" indent="0">
              <a:buNone/>
              <a:defRPr>
                <a:solidFill>
                  <a:schemeClr val="accent6"/>
                </a:solidFill>
              </a:defRPr>
            </a:lvl3pPr>
            <a:lvl4pPr marL="949559" indent="0">
              <a:buNone/>
              <a:defRPr>
                <a:solidFill>
                  <a:schemeClr val="accent6"/>
                </a:solidFill>
              </a:defRPr>
            </a:lvl4pPr>
            <a:lvl5pPr marL="1266078" indent="0">
              <a:buNone/>
              <a:defRPr>
                <a:solidFill>
                  <a:schemeClr val="accent6"/>
                </a:solidFill>
              </a:defRPr>
            </a:lvl5pPr>
          </a:lstStyle>
          <a:p>
            <a:pPr lvl="0"/>
            <a:r>
              <a:rPr lang="de-DE" noProof="0" dirty="0" smtClean="0"/>
              <a:t>Enter Title</a:t>
            </a:r>
            <a:endParaRPr lang="de-DE" noProof="0" dirty="0"/>
          </a:p>
        </p:txBody>
      </p:sp>
      <p:sp>
        <p:nvSpPr>
          <p:cNvPr id="16" name="Textplatzhalter 15"/>
          <p:cNvSpPr>
            <a:spLocks noGrp="1"/>
          </p:cNvSpPr>
          <p:nvPr>
            <p:ph type="body" sz="quarter" idx="17" hasCustomPrompt="1"/>
          </p:nvPr>
        </p:nvSpPr>
        <p:spPr bwMode="gray">
          <a:xfrm>
            <a:off x="263769" y="8594374"/>
            <a:ext cx="5160482" cy="535105"/>
          </a:xfrm>
          <a:prstGeom prst="rect">
            <a:avLst/>
          </a:prstGeom>
        </p:spPr>
        <p:txBody>
          <a:bodyPr anchor="b">
            <a:noAutofit/>
          </a:bodyPr>
          <a:lstStyle>
            <a:lvl1pPr marL="125289" indent="-125289">
              <a:lnSpc>
                <a:spcPct val="100000"/>
              </a:lnSpc>
              <a:spcBef>
                <a:spcPts val="0"/>
              </a:spcBef>
              <a:buClrTx/>
              <a:buFont typeface="+mj-lt"/>
              <a:buAutoNum type="arabicPeriod"/>
              <a:defRPr sz="554" baseline="0">
                <a:solidFill>
                  <a:schemeClr val="tx2"/>
                </a:solidFill>
              </a:defRPr>
            </a:lvl1pPr>
            <a:lvl2pPr marL="316520" indent="0">
              <a:buNone/>
              <a:defRPr sz="554">
                <a:solidFill>
                  <a:schemeClr val="tx2"/>
                </a:solidFill>
              </a:defRPr>
            </a:lvl2pPr>
            <a:lvl3pPr marL="633039" indent="0">
              <a:buNone/>
              <a:defRPr sz="554">
                <a:solidFill>
                  <a:schemeClr val="tx2"/>
                </a:solidFill>
              </a:defRPr>
            </a:lvl3pPr>
            <a:lvl4pPr marL="949559" indent="0">
              <a:buNone/>
              <a:defRPr sz="554">
                <a:solidFill>
                  <a:schemeClr val="tx2"/>
                </a:solidFill>
              </a:defRPr>
            </a:lvl4pPr>
            <a:lvl5pPr marL="1266078" indent="0">
              <a:buNone/>
              <a:defRPr sz="554">
                <a:solidFill>
                  <a:schemeClr val="tx2"/>
                </a:solidFill>
              </a:defRPr>
            </a:lvl5pPr>
          </a:lstStyle>
          <a:p>
            <a:pPr lvl="0"/>
            <a:r>
              <a:rPr lang="de-DE" dirty="0" err="1" smtClean="0"/>
              <a:t>Footnote</a:t>
            </a:r>
            <a:r>
              <a:rPr lang="de-DE" dirty="0" smtClean="0"/>
              <a:t> / </a:t>
            </a:r>
            <a:r>
              <a:rPr lang="de-DE" noProof="0" dirty="0" err="1" smtClean="0"/>
              <a:t>source</a:t>
            </a:r>
            <a:endParaRPr lang="de-DE" noProof="0" dirty="0" smtClean="0"/>
          </a:p>
        </p:txBody>
      </p:sp>
      <p:sp>
        <p:nvSpPr>
          <p:cNvPr id="17" name="Titel 16"/>
          <p:cNvSpPr>
            <a:spLocks noGrp="1"/>
          </p:cNvSpPr>
          <p:nvPr>
            <p:ph type="title"/>
          </p:nvPr>
        </p:nvSpPr>
        <p:spPr bwMode="gray"/>
        <p:txBody>
          <a:bodyPr/>
          <a:lstStyle/>
          <a:p>
            <a:r>
              <a:rPr lang="de-DE" smtClean="0"/>
              <a:t>Titelmasterformat durch Klicken bearbeiten</a:t>
            </a:r>
            <a:endParaRPr lang="de-DE" dirty="0"/>
          </a:p>
        </p:txBody>
      </p:sp>
      <p:sp>
        <p:nvSpPr>
          <p:cNvPr id="2" name="Fußzeilenplatzhalter 1"/>
          <p:cNvSpPr>
            <a:spLocks noGrp="1"/>
          </p:cNvSpPr>
          <p:nvPr>
            <p:ph type="ftr" sz="quarter" idx="18"/>
          </p:nvPr>
        </p:nvSpPr>
        <p:spPr bwMode="gray"/>
        <p:txBody>
          <a:bodyPr/>
          <a:lstStyle/>
          <a:p>
            <a:r>
              <a:rPr lang="de-DE" smtClean="0"/>
              <a:t>© msg | August 2016 | UX Templates</a:t>
            </a:r>
            <a:endParaRPr lang="de-DE" dirty="0"/>
          </a:p>
        </p:txBody>
      </p:sp>
      <p:sp>
        <p:nvSpPr>
          <p:cNvPr id="4" name="Foliennummernplatzhalter 3"/>
          <p:cNvSpPr>
            <a:spLocks noGrp="1"/>
          </p:cNvSpPr>
          <p:nvPr>
            <p:ph type="sldNum" sz="quarter" idx="19"/>
          </p:nvPr>
        </p:nvSpPr>
        <p:spPr bwMode="gray"/>
        <p:txBody>
          <a:bodyPr/>
          <a:lstStyle/>
          <a:p>
            <a:fld id="{3960B6C3-C496-4A7C-9C45-3D663D266B21}" type="slidenum">
              <a:rPr lang="de-DE" smtClean="0"/>
              <a:pPr/>
              <a:t>‹Nr.›</a:t>
            </a:fld>
            <a:endParaRPr lang="de-DE" dirty="0"/>
          </a:p>
        </p:txBody>
      </p:sp>
      <p:sp>
        <p:nvSpPr>
          <p:cNvPr id="6" name="Inhaltsplatzhalter 5"/>
          <p:cNvSpPr>
            <a:spLocks noGrp="1"/>
          </p:cNvSpPr>
          <p:nvPr>
            <p:ph sz="quarter" idx="20"/>
          </p:nvPr>
        </p:nvSpPr>
        <p:spPr bwMode="gray">
          <a:xfrm>
            <a:off x="259373" y="2359555"/>
            <a:ext cx="6334858" cy="6234817"/>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grpSp>
        <p:nvGrpSpPr>
          <p:cNvPr id="10" name="Group 698"/>
          <p:cNvGrpSpPr>
            <a:grpSpLocks noChangeAspect="1"/>
          </p:cNvGrpSpPr>
          <p:nvPr/>
        </p:nvGrpSpPr>
        <p:grpSpPr bwMode="auto">
          <a:xfrm>
            <a:off x="5792372" y="352544"/>
            <a:ext cx="801859" cy="524577"/>
            <a:chOff x="561" y="2271"/>
            <a:chExt cx="4634" cy="1453"/>
          </a:xfrm>
        </p:grpSpPr>
        <p:sp>
          <p:nvSpPr>
            <p:cNvPr id="11"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2"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3"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4"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Tree>
    <p:extLst>
      <p:ext uri="{BB962C8B-B14F-4D97-AF65-F5344CB8AC3E}">
        <p14:creationId xmlns:p14="http://schemas.microsoft.com/office/powerpoint/2010/main" val="1968084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wo Contents (msg)">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chor="ctr"/>
          <a:lstStyle/>
          <a:p>
            <a:r>
              <a:rPr lang="de-DE" noProof="0" smtClean="0"/>
              <a:t>Titelmasterformat durch Klicken bearbeiten</a:t>
            </a:r>
            <a:endParaRPr lang="de-DE" noProof="0" dirty="0"/>
          </a:p>
        </p:txBody>
      </p:sp>
      <p:sp>
        <p:nvSpPr>
          <p:cNvPr id="3" name="Content Placeholder 2"/>
          <p:cNvSpPr>
            <a:spLocks noGrp="1"/>
          </p:cNvSpPr>
          <p:nvPr>
            <p:ph sz="half" idx="1"/>
          </p:nvPr>
        </p:nvSpPr>
        <p:spPr bwMode="gray">
          <a:xfrm>
            <a:off x="258275" y="2359555"/>
            <a:ext cx="3053406" cy="6234819"/>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Content Placeholder 3"/>
          <p:cNvSpPr>
            <a:spLocks noGrp="1"/>
          </p:cNvSpPr>
          <p:nvPr>
            <p:ph sz="half" idx="2"/>
          </p:nvPr>
        </p:nvSpPr>
        <p:spPr bwMode="gray">
          <a:xfrm>
            <a:off x="3566790" y="2359555"/>
            <a:ext cx="3022274" cy="6234819"/>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7"/>
          <p:cNvSpPr>
            <a:spLocks noGrp="1"/>
          </p:cNvSpPr>
          <p:nvPr>
            <p:ph type="body" sz="quarter" idx="13" hasCustomPrompt="1"/>
          </p:nvPr>
        </p:nvSpPr>
        <p:spPr bwMode="gray">
          <a:xfrm>
            <a:off x="263769" y="193959"/>
            <a:ext cx="5160950" cy="398992"/>
          </a:xfrm>
          <a:prstGeom prst="rect">
            <a:avLst/>
          </a:prstGeom>
        </p:spPr>
        <p:txBody>
          <a:bodyPr lIns="0" tIns="0" rIns="0" bIns="0" anchor="ctr">
            <a:noAutofit/>
          </a:bodyPr>
          <a:lstStyle>
            <a:lvl1pPr marL="0" indent="0">
              <a:buNone/>
              <a:defRPr sz="969" baseline="0">
                <a:solidFill>
                  <a:schemeClr val="accent2"/>
                </a:solidFill>
              </a:defRPr>
            </a:lvl1pPr>
            <a:lvl2pPr marL="316520" indent="0">
              <a:buNone/>
              <a:defRPr>
                <a:solidFill>
                  <a:schemeClr val="accent6"/>
                </a:solidFill>
              </a:defRPr>
            </a:lvl2pPr>
            <a:lvl3pPr marL="633039" indent="0">
              <a:buNone/>
              <a:defRPr>
                <a:solidFill>
                  <a:schemeClr val="accent6"/>
                </a:solidFill>
              </a:defRPr>
            </a:lvl3pPr>
            <a:lvl4pPr marL="949559" indent="0">
              <a:buNone/>
              <a:defRPr>
                <a:solidFill>
                  <a:schemeClr val="accent6"/>
                </a:solidFill>
              </a:defRPr>
            </a:lvl4pPr>
            <a:lvl5pPr marL="1266078" indent="0">
              <a:buNone/>
              <a:defRPr>
                <a:solidFill>
                  <a:schemeClr val="accent6"/>
                </a:solidFill>
              </a:defRPr>
            </a:lvl5pPr>
          </a:lstStyle>
          <a:p>
            <a:pPr lvl="0"/>
            <a:r>
              <a:rPr lang="de-DE" noProof="0" dirty="0" smtClean="0"/>
              <a:t>Enter Title</a:t>
            </a:r>
            <a:endParaRPr lang="de-DE" noProof="0" dirty="0"/>
          </a:p>
        </p:txBody>
      </p:sp>
      <p:sp>
        <p:nvSpPr>
          <p:cNvPr id="5" name="Fußzeilenplatzhalter 4"/>
          <p:cNvSpPr>
            <a:spLocks noGrp="1"/>
          </p:cNvSpPr>
          <p:nvPr>
            <p:ph type="ftr" sz="quarter" idx="18"/>
          </p:nvPr>
        </p:nvSpPr>
        <p:spPr bwMode="gray"/>
        <p:txBody>
          <a:bodyPr/>
          <a:lstStyle/>
          <a:p>
            <a:r>
              <a:rPr lang="de-DE" smtClean="0"/>
              <a:t>© msg | August 2016 | UX Templates</a:t>
            </a:r>
            <a:endParaRPr lang="de-DE" dirty="0"/>
          </a:p>
        </p:txBody>
      </p:sp>
      <p:sp>
        <p:nvSpPr>
          <p:cNvPr id="6" name="Foliennummernplatzhalter 5"/>
          <p:cNvSpPr>
            <a:spLocks noGrp="1"/>
          </p:cNvSpPr>
          <p:nvPr>
            <p:ph type="sldNum" sz="quarter" idx="19"/>
          </p:nvPr>
        </p:nvSpPr>
        <p:spPr bwMode="gray"/>
        <p:txBody>
          <a:bodyPr/>
          <a:lstStyle/>
          <a:p>
            <a:fld id="{3960B6C3-C496-4A7C-9C45-3D663D266B21}" type="slidenum">
              <a:rPr lang="de-DE" smtClean="0"/>
              <a:pPr/>
              <a:t>‹Nr.›</a:t>
            </a:fld>
            <a:endParaRPr lang="de-DE" dirty="0"/>
          </a:p>
        </p:txBody>
      </p:sp>
      <p:sp>
        <p:nvSpPr>
          <p:cNvPr id="15" name="Textplatzhalter 15"/>
          <p:cNvSpPr>
            <a:spLocks noGrp="1"/>
          </p:cNvSpPr>
          <p:nvPr>
            <p:ph type="body" sz="quarter" idx="17" hasCustomPrompt="1"/>
          </p:nvPr>
        </p:nvSpPr>
        <p:spPr bwMode="gray">
          <a:xfrm>
            <a:off x="263769" y="8594374"/>
            <a:ext cx="5160482" cy="535105"/>
          </a:xfrm>
          <a:prstGeom prst="rect">
            <a:avLst/>
          </a:prstGeom>
        </p:spPr>
        <p:txBody>
          <a:bodyPr anchor="b">
            <a:noAutofit/>
          </a:bodyPr>
          <a:lstStyle>
            <a:lvl1pPr marL="125289" indent="-125289">
              <a:lnSpc>
                <a:spcPct val="100000"/>
              </a:lnSpc>
              <a:spcBef>
                <a:spcPts val="0"/>
              </a:spcBef>
              <a:buClrTx/>
              <a:buFont typeface="+mj-lt"/>
              <a:buAutoNum type="arabicPeriod"/>
              <a:defRPr sz="554" baseline="0">
                <a:solidFill>
                  <a:schemeClr val="tx2"/>
                </a:solidFill>
              </a:defRPr>
            </a:lvl1pPr>
            <a:lvl2pPr marL="316520" indent="0">
              <a:buNone/>
              <a:defRPr sz="554">
                <a:solidFill>
                  <a:schemeClr val="tx2"/>
                </a:solidFill>
              </a:defRPr>
            </a:lvl2pPr>
            <a:lvl3pPr marL="633039" indent="0">
              <a:buNone/>
              <a:defRPr sz="554">
                <a:solidFill>
                  <a:schemeClr val="tx2"/>
                </a:solidFill>
              </a:defRPr>
            </a:lvl3pPr>
            <a:lvl4pPr marL="949559" indent="0">
              <a:buNone/>
              <a:defRPr sz="554">
                <a:solidFill>
                  <a:schemeClr val="tx2"/>
                </a:solidFill>
              </a:defRPr>
            </a:lvl4pPr>
            <a:lvl5pPr marL="1266078" indent="0">
              <a:buNone/>
              <a:defRPr sz="554">
                <a:solidFill>
                  <a:schemeClr val="tx2"/>
                </a:solidFill>
              </a:defRPr>
            </a:lvl5pPr>
          </a:lstStyle>
          <a:p>
            <a:pPr lvl="0"/>
            <a:r>
              <a:rPr lang="de-DE" noProof="0" dirty="0" err="1" smtClean="0"/>
              <a:t>Footnote</a:t>
            </a:r>
            <a:r>
              <a:rPr lang="de-DE" dirty="0" smtClean="0"/>
              <a:t> / </a:t>
            </a:r>
            <a:r>
              <a:rPr lang="de-DE" dirty="0" err="1" smtClean="0"/>
              <a:t>source</a:t>
            </a:r>
            <a:endParaRPr lang="de-DE" dirty="0" smtClean="0"/>
          </a:p>
        </p:txBody>
      </p:sp>
      <p:grpSp>
        <p:nvGrpSpPr>
          <p:cNvPr id="10" name="Group 698"/>
          <p:cNvGrpSpPr>
            <a:grpSpLocks noChangeAspect="1"/>
          </p:cNvGrpSpPr>
          <p:nvPr/>
        </p:nvGrpSpPr>
        <p:grpSpPr bwMode="auto">
          <a:xfrm>
            <a:off x="5792372" y="352544"/>
            <a:ext cx="801859" cy="524577"/>
            <a:chOff x="561" y="2271"/>
            <a:chExt cx="4634" cy="1453"/>
          </a:xfrm>
        </p:grpSpPr>
        <p:sp>
          <p:nvSpPr>
            <p:cNvPr id="12"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3"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4"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6"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7"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Tree>
    <p:extLst>
      <p:ext uri="{BB962C8B-B14F-4D97-AF65-F5344CB8AC3E}">
        <p14:creationId xmlns:p14="http://schemas.microsoft.com/office/powerpoint/2010/main" val="11194214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msg)">
    <p:spTree>
      <p:nvGrpSpPr>
        <p:cNvPr id="1" name=""/>
        <p:cNvGrpSpPr/>
        <p:nvPr/>
      </p:nvGrpSpPr>
      <p:grpSpPr>
        <a:xfrm>
          <a:off x="0" y="0"/>
          <a:ext cx="0" cy="0"/>
          <a:chOff x="0" y="0"/>
          <a:chExt cx="0" cy="0"/>
        </a:xfrm>
      </p:grpSpPr>
      <p:sp>
        <p:nvSpPr>
          <p:cNvPr id="9" name="Fußzeilenplatzhalter 8"/>
          <p:cNvSpPr>
            <a:spLocks noGrp="1"/>
          </p:cNvSpPr>
          <p:nvPr>
            <p:ph type="ftr" sz="quarter" idx="14"/>
          </p:nvPr>
        </p:nvSpPr>
        <p:spPr bwMode="gray"/>
        <p:txBody>
          <a:bodyPr/>
          <a:lstStyle/>
          <a:p>
            <a:r>
              <a:rPr lang="de-DE" smtClean="0"/>
              <a:t>© msg | August 2016 | UX Templates</a:t>
            </a:r>
            <a:endParaRPr lang="de-DE" dirty="0"/>
          </a:p>
        </p:txBody>
      </p:sp>
      <p:sp>
        <p:nvSpPr>
          <p:cNvPr id="10" name="Foliennummernplatzhalter 9"/>
          <p:cNvSpPr>
            <a:spLocks noGrp="1"/>
          </p:cNvSpPr>
          <p:nvPr>
            <p:ph type="sldNum" sz="quarter" idx="15"/>
          </p:nvPr>
        </p:nvSpPr>
        <p:spPr bwMode="gray"/>
        <p:txBody>
          <a:bodyPr/>
          <a:lstStyle/>
          <a:p>
            <a:fld id="{3960B6C3-C496-4A7C-9C45-3D663D266B21}" type="slidenum">
              <a:rPr lang="de-DE" smtClean="0"/>
              <a:pPr/>
              <a:t>‹Nr.›</a:t>
            </a:fld>
            <a:endParaRPr lang="de-DE" dirty="0"/>
          </a:p>
        </p:txBody>
      </p:sp>
      <p:sp>
        <p:nvSpPr>
          <p:cNvPr id="12" name="Textplatzhalter 7"/>
          <p:cNvSpPr>
            <a:spLocks noGrp="1"/>
          </p:cNvSpPr>
          <p:nvPr>
            <p:ph type="body" sz="quarter" idx="13" hasCustomPrompt="1"/>
          </p:nvPr>
        </p:nvSpPr>
        <p:spPr bwMode="gray">
          <a:xfrm>
            <a:off x="263769" y="193959"/>
            <a:ext cx="5160950" cy="398992"/>
          </a:xfrm>
          <a:prstGeom prst="rect">
            <a:avLst/>
          </a:prstGeom>
        </p:spPr>
        <p:txBody>
          <a:bodyPr lIns="0" tIns="0" rIns="0" bIns="0" anchor="ctr">
            <a:noAutofit/>
          </a:bodyPr>
          <a:lstStyle>
            <a:lvl1pPr marL="0" indent="0">
              <a:buNone/>
              <a:defRPr sz="969" baseline="0">
                <a:solidFill>
                  <a:schemeClr val="accent2"/>
                </a:solidFill>
              </a:defRPr>
            </a:lvl1pPr>
            <a:lvl2pPr marL="316520" indent="0">
              <a:buNone/>
              <a:defRPr>
                <a:solidFill>
                  <a:schemeClr val="accent6"/>
                </a:solidFill>
              </a:defRPr>
            </a:lvl2pPr>
            <a:lvl3pPr marL="633039" indent="0">
              <a:buNone/>
              <a:defRPr>
                <a:solidFill>
                  <a:schemeClr val="accent6"/>
                </a:solidFill>
              </a:defRPr>
            </a:lvl3pPr>
            <a:lvl4pPr marL="949559" indent="0">
              <a:buNone/>
              <a:defRPr>
                <a:solidFill>
                  <a:schemeClr val="accent6"/>
                </a:solidFill>
              </a:defRPr>
            </a:lvl4pPr>
            <a:lvl5pPr marL="1266078" indent="0">
              <a:buNone/>
              <a:defRPr>
                <a:solidFill>
                  <a:schemeClr val="accent6"/>
                </a:solidFill>
              </a:defRPr>
            </a:lvl5pPr>
          </a:lstStyle>
          <a:p>
            <a:pPr lvl="0"/>
            <a:r>
              <a:rPr lang="de-DE" dirty="0" smtClean="0"/>
              <a:t>Enter </a:t>
            </a:r>
            <a:r>
              <a:rPr lang="de-DE" noProof="0" dirty="0" smtClean="0"/>
              <a:t>Title</a:t>
            </a:r>
            <a:endParaRPr lang="de-DE" noProof="0" dirty="0"/>
          </a:p>
        </p:txBody>
      </p:sp>
      <p:sp>
        <p:nvSpPr>
          <p:cNvPr id="13" name="Textplatzhalter 15"/>
          <p:cNvSpPr>
            <a:spLocks noGrp="1"/>
          </p:cNvSpPr>
          <p:nvPr>
            <p:ph type="body" sz="quarter" idx="17" hasCustomPrompt="1"/>
          </p:nvPr>
        </p:nvSpPr>
        <p:spPr bwMode="gray">
          <a:xfrm>
            <a:off x="263769" y="8594374"/>
            <a:ext cx="5160482" cy="535105"/>
          </a:xfrm>
          <a:prstGeom prst="rect">
            <a:avLst/>
          </a:prstGeom>
        </p:spPr>
        <p:txBody>
          <a:bodyPr anchor="b">
            <a:noAutofit/>
          </a:bodyPr>
          <a:lstStyle>
            <a:lvl1pPr marL="125289" indent="-125289">
              <a:lnSpc>
                <a:spcPct val="100000"/>
              </a:lnSpc>
              <a:spcBef>
                <a:spcPts val="0"/>
              </a:spcBef>
              <a:buClrTx/>
              <a:buFont typeface="+mj-lt"/>
              <a:buAutoNum type="arabicPeriod"/>
              <a:defRPr sz="554" baseline="0">
                <a:solidFill>
                  <a:schemeClr val="tx2"/>
                </a:solidFill>
              </a:defRPr>
            </a:lvl1pPr>
            <a:lvl2pPr marL="316520" indent="0">
              <a:buNone/>
              <a:defRPr sz="554">
                <a:solidFill>
                  <a:schemeClr val="tx2"/>
                </a:solidFill>
              </a:defRPr>
            </a:lvl2pPr>
            <a:lvl3pPr marL="633039" indent="0">
              <a:buNone/>
              <a:defRPr sz="554">
                <a:solidFill>
                  <a:schemeClr val="tx2"/>
                </a:solidFill>
              </a:defRPr>
            </a:lvl3pPr>
            <a:lvl4pPr marL="949559" indent="0">
              <a:buNone/>
              <a:defRPr sz="554">
                <a:solidFill>
                  <a:schemeClr val="tx2"/>
                </a:solidFill>
              </a:defRPr>
            </a:lvl4pPr>
            <a:lvl5pPr marL="1266078" indent="0">
              <a:buNone/>
              <a:defRPr sz="554">
                <a:solidFill>
                  <a:schemeClr val="tx2"/>
                </a:solidFill>
              </a:defRPr>
            </a:lvl5pPr>
          </a:lstStyle>
          <a:p>
            <a:pPr lvl="0"/>
            <a:r>
              <a:rPr lang="de-DE" noProof="0" dirty="0" err="1" smtClean="0"/>
              <a:t>Footnote</a:t>
            </a:r>
            <a:r>
              <a:rPr lang="de-DE" noProof="0" dirty="0" smtClean="0"/>
              <a:t> / </a:t>
            </a:r>
            <a:r>
              <a:rPr lang="de-DE" noProof="0" dirty="0" err="1" smtClean="0"/>
              <a:t>source</a:t>
            </a:r>
            <a:endParaRPr lang="de-DE" noProof="0" dirty="0" smtClean="0"/>
          </a:p>
        </p:txBody>
      </p:sp>
      <p:grpSp>
        <p:nvGrpSpPr>
          <p:cNvPr id="8" name="Group 698"/>
          <p:cNvGrpSpPr>
            <a:grpSpLocks noChangeAspect="1"/>
          </p:cNvGrpSpPr>
          <p:nvPr/>
        </p:nvGrpSpPr>
        <p:grpSpPr bwMode="auto">
          <a:xfrm>
            <a:off x="5792372" y="352544"/>
            <a:ext cx="801859" cy="524577"/>
            <a:chOff x="561" y="2271"/>
            <a:chExt cx="4634" cy="1453"/>
          </a:xfrm>
        </p:grpSpPr>
        <p:sp>
          <p:nvSpPr>
            <p:cNvPr id="14"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6"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7"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8"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
        <p:nvSpPr>
          <p:cNvPr id="3" name="Titel 2"/>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417020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mpty (msg)">
    <p:spTree>
      <p:nvGrpSpPr>
        <p:cNvPr id="1" name=""/>
        <p:cNvGrpSpPr/>
        <p:nvPr/>
      </p:nvGrpSpPr>
      <p:grpSpPr>
        <a:xfrm>
          <a:off x="0" y="0"/>
          <a:ext cx="0" cy="0"/>
          <a:chOff x="0" y="0"/>
          <a:chExt cx="0" cy="0"/>
        </a:xfrm>
      </p:grpSpPr>
      <p:sp>
        <p:nvSpPr>
          <p:cNvPr id="6" name="Fußzeilenplatzhalter 5"/>
          <p:cNvSpPr>
            <a:spLocks noGrp="1"/>
          </p:cNvSpPr>
          <p:nvPr>
            <p:ph type="ftr" sz="quarter" idx="10"/>
          </p:nvPr>
        </p:nvSpPr>
        <p:spPr bwMode="gray"/>
        <p:txBody>
          <a:bodyPr/>
          <a:lstStyle/>
          <a:p>
            <a:r>
              <a:rPr lang="de-DE" smtClean="0"/>
              <a:t>© msg | August 2016 | UX Templates</a:t>
            </a:r>
            <a:endParaRPr lang="de-DE" dirty="0"/>
          </a:p>
        </p:txBody>
      </p:sp>
      <p:sp>
        <p:nvSpPr>
          <p:cNvPr id="7" name="Foliennummernplatzhalter 6"/>
          <p:cNvSpPr>
            <a:spLocks noGrp="1"/>
          </p:cNvSpPr>
          <p:nvPr>
            <p:ph type="sldNum" sz="quarter" idx="11"/>
          </p:nvPr>
        </p:nvSpPr>
        <p:spPr bwMode="gray"/>
        <p:txBody>
          <a:bodyPr/>
          <a:lstStyle/>
          <a:p>
            <a:fld id="{3960B6C3-C496-4A7C-9C45-3D663D266B21}" type="slidenum">
              <a:rPr lang="de-DE" smtClean="0"/>
              <a:pPr/>
              <a:t>‹Nr.›</a:t>
            </a:fld>
            <a:endParaRPr lang="de-DE" dirty="0"/>
          </a:p>
        </p:txBody>
      </p:sp>
    </p:spTree>
    <p:extLst>
      <p:ext uri="{BB962C8B-B14F-4D97-AF65-F5344CB8AC3E}">
        <p14:creationId xmlns:p14="http://schemas.microsoft.com/office/powerpoint/2010/main" val="19493634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id Image (msg)">
    <p:spTree>
      <p:nvGrpSpPr>
        <p:cNvPr id="1" name=""/>
        <p:cNvGrpSpPr/>
        <p:nvPr/>
      </p:nvGrpSpPr>
      <p:grpSpPr>
        <a:xfrm>
          <a:off x="0" y="0"/>
          <a:ext cx="0" cy="0"/>
          <a:chOff x="0" y="0"/>
          <a:chExt cx="0" cy="0"/>
        </a:xfrm>
      </p:grpSpPr>
      <p:grpSp>
        <p:nvGrpSpPr>
          <p:cNvPr id="10" name="Group 698"/>
          <p:cNvGrpSpPr>
            <a:grpSpLocks noChangeAspect="1"/>
          </p:cNvGrpSpPr>
          <p:nvPr/>
        </p:nvGrpSpPr>
        <p:grpSpPr bwMode="auto">
          <a:xfrm>
            <a:off x="5792372" y="352544"/>
            <a:ext cx="801859" cy="524577"/>
            <a:chOff x="561" y="2271"/>
            <a:chExt cx="4634" cy="1453"/>
          </a:xfrm>
        </p:grpSpPr>
        <p:sp>
          <p:nvSpPr>
            <p:cNvPr id="14"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6"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7"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8"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
        <p:nvSpPr>
          <p:cNvPr id="2" name="Titel 1"/>
          <p:cNvSpPr>
            <a:spLocks noGrp="1"/>
          </p:cNvSpPr>
          <p:nvPr>
            <p:ph type="title"/>
          </p:nvPr>
        </p:nvSpPr>
        <p:spPr bwMode="gray"/>
        <p:txBody>
          <a:bodyPr/>
          <a:lstStyle/>
          <a:p>
            <a:r>
              <a:rPr lang="de-DE" smtClean="0"/>
              <a:t>Titelmasterformat durch Klicken bearbeiten</a:t>
            </a:r>
            <a:endParaRPr lang="de-DE" dirty="0"/>
          </a:p>
        </p:txBody>
      </p:sp>
      <p:sp>
        <p:nvSpPr>
          <p:cNvPr id="7" name="Bildplatzhalter 6"/>
          <p:cNvSpPr>
            <a:spLocks noGrp="1"/>
          </p:cNvSpPr>
          <p:nvPr>
            <p:ph type="pic" sz="quarter" idx="13" hasCustomPrompt="1"/>
          </p:nvPr>
        </p:nvSpPr>
        <p:spPr bwMode="gray">
          <a:xfrm>
            <a:off x="0" y="1826821"/>
            <a:ext cx="6858000" cy="7545430"/>
          </a:xfrm>
          <a:prstGeom prst="rect">
            <a:avLst/>
          </a:prstGeom>
        </p:spPr>
        <p:txBody>
          <a:bodyPr anchor="ctr"/>
          <a:lstStyle>
            <a:lvl1pPr marL="0" indent="0" algn="ctr">
              <a:buNone/>
              <a:defRPr/>
            </a:lvl1pPr>
          </a:lstStyle>
          <a:p>
            <a:r>
              <a:rPr lang="de-DE" noProof="0" dirty="0" smtClean="0"/>
              <a:t>Insert</a:t>
            </a:r>
            <a:r>
              <a:rPr lang="de-DE" dirty="0" smtClean="0"/>
              <a:t> Image</a:t>
            </a:r>
            <a:endParaRPr lang="de-DE" dirty="0"/>
          </a:p>
        </p:txBody>
      </p:sp>
      <p:sp>
        <p:nvSpPr>
          <p:cNvPr id="6" name="Fußzeilenplatzhalter 5"/>
          <p:cNvSpPr>
            <a:spLocks noGrp="1"/>
          </p:cNvSpPr>
          <p:nvPr>
            <p:ph type="ftr" sz="quarter" idx="18"/>
          </p:nvPr>
        </p:nvSpPr>
        <p:spPr bwMode="gray"/>
        <p:txBody>
          <a:bodyPr/>
          <a:lstStyle/>
          <a:p>
            <a:r>
              <a:rPr lang="de-DE" smtClean="0"/>
              <a:t>© msg | August 2016 | UX Templates</a:t>
            </a:r>
            <a:endParaRPr lang="de-DE" dirty="0"/>
          </a:p>
        </p:txBody>
      </p:sp>
      <p:sp>
        <p:nvSpPr>
          <p:cNvPr id="11" name="Foliennummernplatzhalter 10"/>
          <p:cNvSpPr>
            <a:spLocks noGrp="1"/>
          </p:cNvSpPr>
          <p:nvPr>
            <p:ph type="sldNum" sz="quarter" idx="19"/>
          </p:nvPr>
        </p:nvSpPr>
        <p:spPr bwMode="gray"/>
        <p:txBody>
          <a:bodyPr/>
          <a:lstStyle/>
          <a:p>
            <a:fld id="{3960B6C3-C496-4A7C-9C45-3D663D266B21}" type="slidenum">
              <a:rPr lang="de-DE" smtClean="0"/>
              <a:pPr/>
              <a:t>‹Nr.›</a:t>
            </a:fld>
            <a:endParaRPr lang="de-DE" dirty="0"/>
          </a:p>
        </p:txBody>
      </p:sp>
      <p:sp>
        <p:nvSpPr>
          <p:cNvPr id="12" name="Textplatzhalter 7"/>
          <p:cNvSpPr>
            <a:spLocks noGrp="1"/>
          </p:cNvSpPr>
          <p:nvPr>
            <p:ph type="body" sz="quarter" idx="20" hasCustomPrompt="1"/>
          </p:nvPr>
        </p:nvSpPr>
        <p:spPr bwMode="gray">
          <a:xfrm>
            <a:off x="263769" y="193959"/>
            <a:ext cx="5160950" cy="398992"/>
          </a:xfrm>
          <a:prstGeom prst="rect">
            <a:avLst/>
          </a:prstGeom>
        </p:spPr>
        <p:txBody>
          <a:bodyPr lIns="0" tIns="0" rIns="0" bIns="0" anchor="ctr">
            <a:noAutofit/>
          </a:bodyPr>
          <a:lstStyle>
            <a:lvl1pPr marL="0" indent="0">
              <a:buNone/>
              <a:defRPr sz="969" baseline="0">
                <a:solidFill>
                  <a:schemeClr val="accent2"/>
                </a:solidFill>
              </a:defRPr>
            </a:lvl1pPr>
            <a:lvl2pPr marL="316520" indent="0">
              <a:buNone/>
              <a:defRPr>
                <a:solidFill>
                  <a:schemeClr val="accent6"/>
                </a:solidFill>
              </a:defRPr>
            </a:lvl2pPr>
            <a:lvl3pPr marL="633039" indent="0">
              <a:buNone/>
              <a:defRPr>
                <a:solidFill>
                  <a:schemeClr val="accent6"/>
                </a:solidFill>
              </a:defRPr>
            </a:lvl3pPr>
            <a:lvl4pPr marL="949559" indent="0">
              <a:buNone/>
              <a:defRPr>
                <a:solidFill>
                  <a:schemeClr val="accent6"/>
                </a:solidFill>
              </a:defRPr>
            </a:lvl4pPr>
            <a:lvl5pPr marL="1266078" indent="0">
              <a:buNone/>
              <a:defRPr>
                <a:solidFill>
                  <a:schemeClr val="accent6"/>
                </a:solidFill>
              </a:defRPr>
            </a:lvl5pPr>
          </a:lstStyle>
          <a:p>
            <a:pPr lvl="0"/>
            <a:r>
              <a:rPr lang="de-DE" noProof="0" dirty="0" smtClean="0"/>
              <a:t>Enter Title</a:t>
            </a:r>
            <a:endParaRPr lang="de-DE" noProof="0" dirty="0"/>
          </a:p>
        </p:txBody>
      </p:sp>
    </p:spTree>
    <p:extLst>
      <p:ext uri="{BB962C8B-B14F-4D97-AF65-F5344CB8AC3E}">
        <p14:creationId xmlns:p14="http://schemas.microsoft.com/office/powerpoint/2010/main" val="14601477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inal Slide (msg)">
    <p:spTree>
      <p:nvGrpSpPr>
        <p:cNvPr id="1" name=""/>
        <p:cNvGrpSpPr/>
        <p:nvPr/>
      </p:nvGrpSpPr>
      <p:grpSpPr>
        <a:xfrm>
          <a:off x="0" y="0"/>
          <a:ext cx="0" cy="0"/>
          <a:chOff x="0" y="0"/>
          <a:chExt cx="0" cy="0"/>
        </a:xfrm>
      </p:grpSpPr>
      <p:sp>
        <p:nvSpPr>
          <p:cNvPr id="6" name="Rechteck 5"/>
          <p:cNvSpPr/>
          <p:nvPr/>
        </p:nvSpPr>
        <p:spPr bwMode="gray">
          <a:xfrm>
            <a:off x="0" y="0"/>
            <a:ext cx="6858000" cy="4953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p>
        </p:txBody>
      </p:sp>
      <p:sp>
        <p:nvSpPr>
          <p:cNvPr id="12" name="AutoShape 727"/>
          <p:cNvSpPr>
            <a:spLocks noChangeAspect="1" noChangeArrowheads="1" noTextEdit="1"/>
          </p:cNvSpPr>
          <p:nvPr/>
        </p:nvSpPr>
        <p:spPr bwMode="gray">
          <a:xfrm>
            <a:off x="3994448" y="4003367"/>
            <a:ext cx="2588473" cy="711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305" tIns="31652" rIns="63305" bIns="31652" numCol="1" anchor="t" anchorCtr="0" compatLnSpc="1">
            <a:prstTxWarp prst="textNoShape">
              <a:avLst/>
            </a:prstTxWarp>
          </a:bodyPr>
          <a:lstStyle/>
          <a:p>
            <a:endParaRPr lang="de-DE" sz="1246" dirty="0"/>
          </a:p>
        </p:txBody>
      </p:sp>
      <p:sp>
        <p:nvSpPr>
          <p:cNvPr id="45" name="Ellipse 44"/>
          <p:cNvSpPr/>
          <p:nvPr/>
        </p:nvSpPr>
        <p:spPr bwMode="gray">
          <a:xfrm>
            <a:off x="5371498" y="3677433"/>
            <a:ext cx="1222733" cy="2551134"/>
          </a:xfrm>
          <a:prstGeom prst="ellipse">
            <a:avLst/>
          </a:prstGeom>
          <a:solidFill>
            <a:srgbClr val="841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solidFill>
                <a:srgbClr val="37FFFF"/>
              </a:solidFill>
            </a:endParaRPr>
          </a:p>
        </p:txBody>
      </p:sp>
      <p:grpSp>
        <p:nvGrpSpPr>
          <p:cNvPr id="7" name="Gruppieren 6"/>
          <p:cNvGrpSpPr/>
          <p:nvPr/>
        </p:nvGrpSpPr>
        <p:grpSpPr>
          <a:xfrm>
            <a:off x="731260" y="8036475"/>
            <a:ext cx="3990747" cy="716925"/>
            <a:chOff x="1056265" y="534513"/>
            <a:chExt cx="5764412" cy="496333"/>
          </a:xfrm>
        </p:grpSpPr>
        <p:grpSp>
          <p:nvGrpSpPr>
            <p:cNvPr id="8" name="Group 698"/>
            <p:cNvGrpSpPr>
              <a:grpSpLocks noChangeAspect="1"/>
            </p:cNvGrpSpPr>
            <p:nvPr/>
          </p:nvGrpSpPr>
          <p:grpSpPr bwMode="auto">
            <a:xfrm>
              <a:off x="1056265" y="534513"/>
              <a:ext cx="1582935" cy="496333"/>
              <a:chOff x="561" y="2271"/>
              <a:chExt cx="4634" cy="1453"/>
            </a:xfrm>
          </p:grpSpPr>
          <p:sp>
            <p:nvSpPr>
              <p:cNvPr id="10"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1"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3"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4"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
          <p:nvSpPr>
            <p:cNvPr id="9" name="Textfeld 8"/>
            <p:cNvSpPr txBox="1"/>
            <p:nvPr/>
          </p:nvSpPr>
          <p:spPr>
            <a:xfrm>
              <a:off x="2922429" y="740522"/>
              <a:ext cx="3898248" cy="103253"/>
            </a:xfrm>
            <a:prstGeom prst="rect">
              <a:avLst/>
            </a:prstGeom>
            <a:noFill/>
          </p:spPr>
          <p:txBody>
            <a:bodyPr wrap="square" lIns="0" tIns="0" rIns="0" bIns="0" rtlCol="0">
              <a:spAutoFit/>
            </a:bodyPr>
            <a:lstStyle/>
            <a:p>
              <a:r>
                <a:rPr lang="de-DE" sz="969" spc="35" baseline="0" dirty="0" smtClean="0">
                  <a:solidFill>
                    <a:srgbClr val="841439"/>
                  </a:solidFill>
                </a:rPr>
                <a:t>.</a:t>
              </a:r>
              <a:r>
                <a:rPr lang="de-DE" sz="969" spc="35" baseline="0" dirty="0" err="1" smtClean="0">
                  <a:solidFill>
                    <a:srgbClr val="841439"/>
                  </a:solidFill>
                </a:rPr>
                <a:t>consulting</a:t>
              </a:r>
              <a:r>
                <a:rPr lang="de-DE" sz="969" spc="35" baseline="0" dirty="0" smtClean="0">
                  <a:solidFill>
                    <a:srgbClr val="841439"/>
                  </a:solidFill>
                </a:rPr>
                <a:t> .</a:t>
              </a:r>
              <a:r>
                <a:rPr lang="de-DE" sz="969" spc="35" baseline="0" dirty="0" err="1" smtClean="0">
                  <a:solidFill>
                    <a:srgbClr val="841439"/>
                  </a:solidFill>
                </a:rPr>
                <a:t>solutions</a:t>
              </a:r>
              <a:r>
                <a:rPr lang="de-DE" sz="969" spc="35" baseline="0" dirty="0" smtClean="0">
                  <a:solidFill>
                    <a:srgbClr val="841439"/>
                  </a:solidFill>
                </a:rPr>
                <a:t> .</a:t>
              </a:r>
              <a:r>
                <a:rPr lang="de-DE" sz="969" spc="35" baseline="0" dirty="0" err="1" smtClean="0">
                  <a:solidFill>
                    <a:srgbClr val="841439"/>
                  </a:solidFill>
                </a:rPr>
                <a:t>partnership</a:t>
              </a:r>
              <a:endParaRPr lang="de-DE" sz="969" i="1" spc="35" baseline="0" dirty="0">
                <a:solidFill>
                  <a:srgbClr val="841439"/>
                </a:solidFill>
              </a:endParaRPr>
            </a:p>
          </p:txBody>
        </p:sp>
      </p:grpSp>
    </p:spTree>
    <p:extLst>
      <p:ext uri="{BB962C8B-B14F-4D97-AF65-F5344CB8AC3E}">
        <p14:creationId xmlns:p14="http://schemas.microsoft.com/office/powerpoint/2010/main" val="13323129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inal Slide with Contact Details (msg)">
    <p:spTree>
      <p:nvGrpSpPr>
        <p:cNvPr id="1" name=""/>
        <p:cNvGrpSpPr/>
        <p:nvPr/>
      </p:nvGrpSpPr>
      <p:grpSpPr>
        <a:xfrm>
          <a:off x="0" y="0"/>
          <a:ext cx="0" cy="0"/>
          <a:chOff x="0" y="0"/>
          <a:chExt cx="0" cy="0"/>
        </a:xfrm>
      </p:grpSpPr>
      <p:sp>
        <p:nvSpPr>
          <p:cNvPr id="6" name="Rechteck 5"/>
          <p:cNvSpPr/>
          <p:nvPr/>
        </p:nvSpPr>
        <p:spPr bwMode="gray">
          <a:xfrm>
            <a:off x="0" y="0"/>
            <a:ext cx="6858000" cy="4953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p>
        </p:txBody>
      </p:sp>
      <p:sp>
        <p:nvSpPr>
          <p:cNvPr id="3" name="Bildplatzhalter 2"/>
          <p:cNvSpPr>
            <a:spLocks noGrp="1"/>
          </p:cNvSpPr>
          <p:nvPr>
            <p:ph type="pic" sz="quarter" idx="10" hasCustomPrompt="1"/>
          </p:nvPr>
        </p:nvSpPr>
        <p:spPr bwMode="gray">
          <a:xfrm>
            <a:off x="872637" y="896588"/>
            <a:ext cx="458495" cy="1229359"/>
          </a:xfrm>
          <a:prstGeom prst="rect">
            <a:avLst/>
          </a:prstGeom>
        </p:spPr>
        <p:txBody>
          <a:bodyPr anchor="ctr"/>
          <a:lstStyle>
            <a:lvl1pPr marL="0" indent="0" algn="ctr">
              <a:buNone/>
              <a:defRPr sz="831" baseline="0"/>
            </a:lvl1pPr>
          </a:lstStyle>
          <a:p>
            <a:r>
              <a:rPr lang="de-DE" dirty="0" smtClean="0"/>
              <a:t>Insert Image</a:t>
            </a:r>
            <a:endParaRPr lang="de-DE" dirty="0"/>
          </a:p>
        </p:txBody>
      </p:sp>
      <p:sp>
        <p:nvSpPr>
          <p:cNvPr id="11" name="Bildplatzhalter 2"/>
          <p:cNvSpPr>
            <a:spLocks noGrp="1"/>
          </p:cNvSpPr>
          <p:nvPr>
            <p:ph type="pic" sz="quarter" idx="12" hasCustomPrompt="1"/>
          </p:nvPr>
        </p:nvSpPr>
        <p:spPr bwMode="gray">
          <a:xfrm>
            <a:off x="872637" y="2707677"/>
            <a:ext cx="458495" cy="1229359"/>
          </a:xfrm>
          <a:prstGeom prst="rect">
            <a:avLst/>
          </a:prstGeom>
        </p:spPr>
        <p:txBody>
          <a:bodyPr anchor="ctr"/>
          <a:lstStyle>
            <a:lvl1pPr marL="0" indent="0" algn="ctr">
              <a:buNone/>
              <a:defRPr sz="831"/>
            </a:lvl1pPr>
          </a:lstStyle>
          <a:p>
            <a:r>
              <a:rPr lang="de-DE" dirty="0" smtClean="0"/>
              <a:t>Insert Image</a:t>
            </a:r>
            <a:endParaRPr lang="de-DE" dirty="0"/>
          </a:p>
        </p:txBody>
      </p:sp>
      <p:sp>
        <p:nvSpPr>
          <p:cNvPr id="40" name="Ellipse 39"/>
          <p:cNvSpPr/>
          <p:nvPr/>
        </p:nvSpPr>
        <p:spPr bwMode="gray">
          <a:xfrm>
            <a:off x="5371498" y="3677433"/>
            <a:ext cx="1222733" cy="2551134"/>
          </a:xfrm>
          <a:prstGeom prst="ellipse">
            <a:avLst/>
          </a:prstGeom>
          <a:solidFill>
            <a:srgbClr val="841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46" dirty="0">
              <a:solidFill>
                <a:srgbClr val="37FFFF"/>
              </a:solidFill>
            </a:endParaRPr>
          </a:p>
        </p:txBody>
      </p:sp>
      <p:grpSp>
        <p:nvGrpSpPr>
          <p:cNvPr id="8" name="Gruppieren 7"/>
          <p:cNvGrpSpPr/>
          <p:nvPr/>
        </p:nvGrpSpPr>
        <p:grpSpPr>
          <a:xfrm>
            <a:off x="731260" y="8036475"/>
            <a:ext cx="3990747" cy="716925"/>
            <a:chOff x="1056265" y="534513"/>
            <a:chExt cx="5764412" cy="496333"/>
          </a:xfrm>
        </p:grpSpPr>
        <p:grpSp>
          <p:nvGrpSpPr>
            <p:cNvPr id="10" name="Group 698"/>
            <p:cNvGrpSpPr>
              <a:grpSpLocks noChangeAspect="1"/>
            </p:cNvGrpSpPr>
            <p:nvPr/>
          </p:nvGrpSpPr>
          <p:grpSpPr bwMode="auto">
            <a:xfrm>
              <a:off x="1056265" y="534513"/>
              <a:ext cx="1582935" cy="496333"/>
              <a:chOff x="561" y="2271"/>
              <a:chExt cx="4634" cy="1453"/>
            </a:xfrm>
          </p:grpSpPr>
          <p:sp>
            <p:nvSpPr>
              <p:cNvPr id="13"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4"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5"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6"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sp>
            <p:nvSpPr>
              <p:cNvPr id="17"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246" dirty="0"/>
              </a:p>
            </p:txBody>
          </p:sp>
        </p:grpSp>
        <p:sp>
          <p:nvSpPr>
            <p:cNvPr id="12" name="Textfeld 11"/>
            <p:cNvSpPr txBox="1"/>
            <p:nvPr/>
          </p:nvSpPr>
          <p:spPr>
            <a:xfrm>
              <a:off x="2922429" y="740522"/>
              <a:ext cx="3898248" cy="103253"/>
            </a:xfrm>
            <a:prstGeom prst="rect">
              <a:avLst/>
            </a:prstGeom>
            <a:noFill/>
          </p:spPr>
          <p:txBody>
            <a:bodyPr wrap="square" lIns="0" tIns="0" rIns="0" bIns="0" rtlCol="0">
              <a:spAutoFit/>
            </a:bodyPr>
            <a:lstStyle/>
            <a:p>
              <a:r>
                <a:rPr lang="de-DE" sz="969" spc="35" baseline="0" dirty="0" smtClean="0">
                  <a:solidFill>
                    <a:srgbClr val="841439"/>
                  </a:solidFill>
                </a:rPr>
                <a:t>.</a:t>
              </a:r>
              <a:r>
                <a:rPr lang="de-DE" sz="969" spc="35" baseline="0" dirty="0" err="1" smtClean="0">
                  <a:solidFill>
                    <a:srgbClr val="841439"/>
                  </a:solidFill>
                </a:rPr>
                <a:t>consulting</a:t>
              </a:r>
              <a:r>
                <a:rPr lang="de-DE" sz="969" spc="35" baseline="0" dirty="0" smtClean="0">
                  <a:solidFill>
                    <a:srgbClr val="841439"/>
                  </a:solidFill>
                </a:rPr>
                <a:t> .</a:t>
              </a:r>
              <a:r>
                <a:rPr lang="de-DE" sz="969" spc="35" baseline="0" dirty="0" err="1" smtClean="0">
                  <a:solidFill>
                    <a:srgbClr val="841439"/>
                  </a:solidFill>
                </a:rPr>
                <a:t>solutions</a:t>
              </a:r>
              <a:r>
                <a:rPr lang="de-DE" sz="969" spc="35" baseline="0" dirty="0" smtClean="0">
                  <a:solidFill>
                    <a:srgbClr val="841439"/>
                  </a:solidFill>
                </a:rPr>
                <a:t> .</a:t>
              </a:r>
              <a:r>
                <a:rPr lang="de-DE" sz="969" spc="35" baseline="0" dirty="0" err="1" smtClean="0">
                  <a:solidFill>
                    <a:srgbClr val="841439"/>
                  </a:solidFill>
                </a:rPr>
                <a:t>partnership</a:t>
              </a:r>
              <a:endParaRPr lang="de-DE" sz="969" i="1" spc="35" baseline="0" dirty="0">
                <a:solidFill>
                  <a:srgbClr val="841439"/>
                </a:solidFill>
              </a:endParaRPr>
            </a:p>
          </p:txBody>
        </p:sp>
      </p:grpSp>
    </p:spTree>
    <p:extLst>
      <p:ext uri="{BB962C8B-B14F-4D97-AF65-F5344CB8AC3E}">
        <p14:creationId xmlns:p14="http://schemas.microsoft.com/office/powerpoint/2010/main" val="2552437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263769" y="596195"/>
            <a:ext cx="5160482" cy="1212058"/>
          </a:xfrm>
          <a:prstGeom prst="rect">
            <a:avLst/>
          </a:prstGeom>
        </p:spPr>
        <p:txBody>
          <a:bodyPr vert="horz" lIns="0" tIns="0" rIns="0" bIns="0" rtlCol="0" anchor="ctr" anchorCtr="0">
            <a:noAutofit/>
          </a:bodyPr>
          <a:lstStyle/>
          <a:p>
            <a:r>
              <a:rPr lang="en-US" dirty="0" smtClean="0"/>
              <a:t>Master title style Click to edit</a:t>
            </a:r>
            <a:endParaRPr lang="en-US" dirty="0"/>
          </a:p>
        </p:txBody>
      </p:sp>
      <p:sp>
        <p:nvSpPr>
          <p:cNvPr id="5" name="Footer Placeholder 4"/>
          <p:cNvSpPr>
            <a:spLocks noGrp="1"/>
          </p:cNvSpPr>
          <p:nvPr>
            <p:ph type="ftr" sz="quarter" idx="3"/>
          </p:nvPr>
        </p:nvSpPr>
        <p:spPr bwMode="gray">
          <a:xfrm>
            <a:off x="263769" y="9498357"/>
            <a:ext cx="5160482" cy="197424"/>
          </a:xfrm>
          <a:prstGeom prst="rect">
            <a:avLst/>
          </a:prstGeom>
        </p:spPr>
        <p:txBody>
          <a:bodyPr vert="horz" lIns="0" tIns="0" rIns="0" bIns="0" rtlCol="0" anchor="ctr"/>
          <a:lstStyle>
            <a:lvl1pPr algn="l">
              <a:defRPr sz="554">
                <a:solidFill>
                  <a:schemeClr val="tx2"/>
                </a:solidFill>
              </a:defRPr>
            </a:lvl1pPr>
          </a:lstStyle>
          <a:p>
            <a:r>
              <a:rPr lang="en-US" smtClean="0"/>
              <a:t>© msg | August 2016 | UX Templates</a:t>
            </a:r>
            <a:endParaRPr lang="en-US" dirty="0"/>
          </a:p>
        </p:txBody>
      </p:sp>
      <p:cxnSp>
        <p:nvCxnSpPr>
          <p:cNvPr id="10" name="Gerader Verbinder 9"/>
          <p:cNvCxnSpPr/>
          <p:nvPr/>
        </p:nvCxnSpPr>
        <p:spPr bwMode="gray">
          <a:xfrm>
            <a:off x="263769" y="-528320"/>
            <a:ext cx="0" cy="396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bwMode="gray">
          <a:xfrm>
            <a:off x="6594231" y="-528320"/>
            <a:ext cx="0" cy="396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bwMode="gray">
          <a:xfrm>
            <a:off x="263769" y="9987280"/>
            <a:ext cx="0" cy="396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bwMode="gray">
          <a:xfrm>
            <a:off x="6594231" y="9987280"/>
            <a:ext cx="0" cy="396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bwMode="gray">
          <a:xfrm rot="5400000">
            <a:off x="-145277" y="8499415"/>
            <a:ext cx="0" cy="189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bwMode="gray">
          <a:xfrm rot="5400000">
            <a:off x="-145277" y="2246427"/>
            <a:ext cx="0" cy="189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bwMode="gray">
          <a:xfrm rot="5400000">
            <a:off x="7013015" y="8499415"/>
            <a:ext cx="0" cy="189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bwMode="gray">
          <a:xfrm rot="5400000">
            <a:off x="7013015" y="2246427"/>
            <a:ext cx="0" cy="189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bwMode="gray">
          <a:xfrm>
            <a:off x="0" y="9372623"/>
            <a:ext cx="68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bwMode="gray">
          <a:xfrm>
            <a:off x="6269759" y="9498357"/>
            <a:ext cx="324472" cy="197424"/>
          </a:xfrm>
          <a:prstGeom prst="rect">
            <a:avLst/>
          </a:prstGeom>
          <a:noFill/>
        </p:spPr>
        <p:txBody>
          <a:bodyPr vert="horz" lIns="0" tIns="0" rIns="0" bIns="0" rtlCol="0" anchor="ctr"/>
          <a:lstStyle>
            <a:lvl1pPr algn="r">
              <a:defRPr sz="692" b="1">
                <a:solidFill>
                  <a:schemeClr val="accent2"/>
                </a:solidFill>
              </a:defRPr>
            </a:lvl1pPr>
          </a:lstStyle>
          <a:p>
            <a:fld id="{3960B6C3-C496-4A7C-9C45-3D663D266B21}" type="slidenum">
              <a:rPr lang="en-US" smtClean="0"/>
              <a:pPr/>
              <a:t>‹Nr.›</a:t>
            </a:fld>
            <a:endParaRPr lang="en-US" dirty="0"/>
          </a:p>
        </p:txBody>
      </p:sp>
      <p:cxnSp>
        <p:nvCxnSpPr>
          <p:cNvPr id="18" name="Gerader Verbinder 17"/>
          <p:cNvCxnSpPr/>
          <p:nvPr/>
        </p:nvCxnSpPr>
        <p:spPr bwMode="gray">
          <a:xfrm>
            <a:off x="0" y="1845873"/>
            <a:ext cx="68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platzhalter 3"/>
          <p:cNvSpPr>
            <a:spLocks noGrp="1"/>
          </p:cNvSpPr>
          <p:nvPr>
            <p:ph type="body" idx="1"/>
          </p:nvPr>
        </p:nvSpPr>
        <p:spPr bwMode="gray">
          <a:xfrm>
            <a:off x="258275" y="2359557"/>
            <a:ext cx="6335956" cy="6234816"/>
          </a:xfrm>
          <a:prstGeom prst="rect">
            <a:avLst/>
          </a:prstGeom>
        </p:spPr>
        <p:txBody>
          <a:bodyPr vert="horz" lIns="0" tIns="0" rIns="0" bIns="0" rtlCol="0">
            <a:noAutofit/>
          </a:bodyPr>
          <a:lstStyle/>
          <a:p>
            <a:pPr lvl="0"/>
            <a:r>
              <a:rPr lang="en-US" dirty="0" smtClean="0"/>
              <a:t>Edit Master Text Format</a:t>
            </a:r>
          </a:p>
          <a:p>
            <a:pPr lvl="1"/>
            <a:r>
              <a:rPr lang="en-US" dirty="0" smtClean="0"/>
              <a:t>Second Level</a:t>
            </a:r>
          </a:p>
          <a:p>
            <a:pPr lvl="2"/>
            <a:r>
              <a:rPr lang="en-US" dirty="0" smtClean="0"/>
              <a:t>Third Level</a:t>
            </a:r>
          </a:p>
          <a:p>
            <a:pPr lvl="3"/>
            <a:r>
              <a:rPr lang="en-US" noProof="0" dirty="0" smtClean="0"/>
              <a:t>Fourth</a:t>
            </a:r>
            <a:r>
              <a:rPr lang="en-US" dirty="0" smtClean="0"/>
              <a:t> Level</a:t>
            </a:r>
          </a:p>
          <a:p>
            <a:pPr lvl="4"/>
            <a:r>
              <a:rPr lang="en-US" dirty="0" smtClean="0"/>
              <a:t>Fifth Level</a:t>
            </a:r>
            <a:endParaRPr lang="en-US" dirty="0"/>
          </a:p>
        </p:txBody>
      </p:sp>
    </p:spTree>
    <p:extLst>
      <p:ext uri="{BB962C8B-B14F-4D97-AF65-F5344CB8AC3E}">
        <p14:creationId xmlns:p14="http://schemas.microsoft.com/office/powerpoint/2010/main" val="4250204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dt="0"/>
  <p:txStyles>
    <p:titleStyle>
      <a:lvl1pPr algn="l" defTabSz="633039" rtl="0" eaLnBrk="1" latinLnBrk="0" hangingPunct="1">
        <a:lnSpc>
          <a:spcPct val="90000"/>
        </a:lnSpc>
        <a:spcBef>
          <a:spcPct val="0"/>
        </a:spcBef>
        <a:buNone/>
        <a:defRPr sz="1385" b="0" kern="1200">
          <a:solidFill>
            <a:schemeClr val="tx1"/>
          </a:solidFill>
          <a:latin typeface="+mj-lt"/>
          <a:ea typeface="+mj-ea"/>
          <a:cs typeface="+mj-cs"/>
        </a:defRPr>
      </a:lvl1pPr>
    </p:titleStyle>
    <p:bodyStyle>
      <a:lvl1pPr marL="197825" marR="0" indent="-197825" algn="l" defTabSz="633039" rtl="0" eaLnBrk="1" fontAlgn="auto" latinLnBrk="0" hangingPunct="1">
        <a:lnSpc>
          <a:spcPct val="100000"/>
        </a:lnSpc>
        <a:spcBef>
          <a:spcPts val="415"/>
        </a:spcBef>
        <a:spcAft>
          <a:spcPts val="0"/>
        </a:spcAft>
        <a:buClr>
          <a:schemeClr val="accent2"/>
        </a:buClr>
        <a:buSzTx/>
        <a:buFont typeface="Arial" panose="020B0604020202020204" pitchFamily="34" charset="0"/>
        <a:buChar char="•"/>
        <a:tabLst/>
        <a:defRPr sz="1108" kern="1200">
          <a:solidFill>
            <a:schemeClr val="tx1"/>
          </a:solidFill>
          <a:latin typeface="+mn-lt"/>
          <a:ea typeface="+mn-ea"/>
          <a:cs typeface="+mn-cs"/>
        </a:defRPr>
      </a:lvl1pPr>
      <a:lvl2pPr marL="396749" marR="0" indent="-197825" algn="l" defTabSz="633039" rtl="0" eaLnBrk="1" fontAlgn="auto" latinLnBrk="0" hangingPunct="1">
        <a:lnSpc>
          <a:spcPct val="100000"/>
        </a:lnSpc>
        <a:spcBef>
          <a:spcPts val="0"/>
        </a:spcBef>
        <a:spcAft>
          <a:spcPts val="0"/>
        </a:spcAft>
        <a:buClr>
          <a:schemeClr val="accent2"/>
        </a:buClr>
        <a:buSzTx/>
        <a:buFont typeface="Symbol" panose="05050102010706020507" pitchFamily="18" charset="2"/>
        <a:buChar char="-"/>
        <a:tabLst/>
        <a:defRPr sz="969" kern="1200">
          <a:solidFill>
            <a:schemeClr val="tx1"/>
          </a:solidFill>
          <a:latin typeface="+mn-lt"/>
          <a:ea typeface="+mn-ea"/>
          <a:cs typeface="+mn-cs"/>
        </a:defRPr>
      </a:lvl2pPr>
      <a:lvl3pPr marL="548302" marR="0" indent="-174460" algn="l" defTabSz="633039"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sz="831" kern="1200">
          <a:solidFill>
            <a:schemeClr val="tx1"/>
          </a:solidFill>
          <a:latin typeface="+mn-lt"/>
          <a:ea typeface="+mn-ea"/>
          <a:cs typeface="+mn-cs"/>
        </a:defRPr>
      </a:lvl3pPr>
      <a:lvl4pPr marL="722761" marR="0" indent="-174460" algn="l" defTabSz="633039" rtl="0" eaLnBrk="1" fontAlgn="auto" latinLnBrk="0" hangingPunct="1">
        <a:lnSpc>
          <a:spcPct val="100000"/>
        </a:lnSpc>
        <a:spcBef>
          <a:spcPts val="0"/>
        </a:spcBef>
        <a:spcAft>
          <a:spcPts val="0"/>
        </a:spcAft>
        <a:buClr>
          <a:schemeClr val="accent2"/>
        </a:buClr>
        <a:buSzTx/>
        <a:buFont typeface="Symbol" panose="05050102010706020507" pitchFamily="18" charset="2"/>
        <a:buChar char="-"/>
        <a:tabLst/>
        <a:defRPr sz="762" kern="1200" baseline="0">
          <a:solidFill>
            <a:schemeClr val="tx1"/>
          </a:solidFill>
          <a:latin typeface="+mn-lt"/>
          <a:ea typeface="+mn-ea"/>
          <a:cs typeface="+mn-cs"/>
        </a:defRPr>
      </a:lvl4pPr>
      <a:lvl5pPr marL="897221" marR="0" indent="-174460" algn="l" defTabSz="633039"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sz="762" kern="1200">
          <a:solidFill>
            <a:schemeClr val="tx1"/>
          </a:solidFill>
          <a:latin typeface="+mn-lt"/>
          <a:ea typeface="+mn-ea"/>
          <a:cs typeface="+mn-cs"/>
        </a:defRPr>
      </a:lvl5pPr>
      <a:lvl6pPr marL="1740858" indent="-158260" algn="l" defTabSz="633039"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6pPr>
      <a:lvl7pPr marL="2057377" indent="-158260" algn="l" defTabSz="633039"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7pPr>
      <a:lvl8pPr marL="2373897" indent="-158260" algn="l" defTabSz="633039"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8pPr>
      <a:lvl9pPr marL="2690416" indent="-158260" algn="l" defTabSz="633039"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9pPr>
    </p:bodyStyle>
    <p:otherStyle>
      <a:defPPr>
        <a:defRPr lang="en-US"/>
      </a:defPPr>
      <a:lvl1pPr marL="0" algn="l" defTabSz="633039" rtl="0" eaLnBrk="1" latinLnBrk="0" hangingPunct="1">
        <a:defRPr sz="1246" kern="1200">
          <a:solidFill>
            <a:schemeClr val="tx1"/>
          </a:solidFill>
          <a:latin typeface="+mn-lt"/>
          <a:ea typeface="+mn-ea"/>
          <a:cs typeface="+mn-cs"/>
        </a:defRPr>
      </a:lvl1pPr>
      <a:lvl2pPr marL="316520" algn="l" defTabSz="633039" rtl="0" eaLnBrk="1" latinLnBrk="0" hangingPunct="1">
        <a:defRPr sz="1246" kern="1200">
          <a:solidFill>
            <a:schemeClr val="tx1"/>
          </a:solidFill>
          <a:latin typeface="+mn-lt"/>
          <a:ea typeface="+mn-ea"/>
          <a:cs typeface="+mn-cs"/>
        </a:defRPr>
      </a:lvl2pPr>
      <a:lvl3pPr marL="633039" algn="l" defTabSz="633039" rtl="0" eaLnBrk="1" latinLnBrk="0" hangingPunct="1">
        <a:defRPr sz="1246" kern="1200">
          <a:solidFill>
            <a:schemeClr val="tx1"/>
          </a:solidFill>
          <a:latin typeface="+mn-lt"/>
          <a:ea typeface="+mn-ea"/>
          <a:cs typeface="+mn-cs"/>
        </a:defRPr>
      </a:lvl3pPr>
      <a:lvl4pPr marL="949559" algn="l" defTabSz="633039" rtl="0" eaLnBrk="1" latinLnBrk="0" hangingPunct="1">
        <a:defRPr sz="1246" kern="1200">
          <a:solidFill>
            <a:schemeClr val="tx1"/>
          </a:solidFill>
          <a:latin typeface="+mn-lt"/>
          <a:ea typeface="+mn-ea"/>
          <a:cs typeface="+mn-cs"/>
        </a:defRPr>
      </a:lvl4pPr>
      <a:lvl5pPr marL="1266078" algn="l" defTabSz="633039" rtl="0" eaLnBrk="1" latinLnBrk="0" hangingPunct="1">
        <a:defRPr sz="1246" kern="1200">
          <a:solidFill>
            <a:schemeClr val="tx1"/>
          </a:solidFill>
          <a:latin typeface="+mn-lt"/>
          <a:ea typeface="+mn-ea"/>
          <a:cs typeface="+mn-cs"/>
        </a:defRPr>
      </a:lvl5pPr>
      <a:lvl6pPr marL="1582598" algn="l" defTabSz="633039" rtl="0" eaLnBrk="1" latinLnBrk="0" hangingPunct="1">
        <a:defRPr sz="1246" kern="1200">
          <a:solidFill>
            <a:schemeClr val="tx1"/>
          </a:solidFill>
          <a:latin typeface="+mn-lt"/>
          <a:ea typeface="+mn-ea"/>
          <a:cs typeface="+mn-cs"/>
        </a:defRPr>
      </a:lvl6pPr>
      <a:lvl7pPr marL="1899117" algn="l" defTabSz="633039" rtl="0" eaLnBrk="1" latinLnBrk="0" hangingPunct="1">
        <a:defRPr sz="1246" kern="1200">
          <a:solidFill>
            <a:schemeClr val="tx1"/>
          </a:solidFill>
          <a:latin typeface="+mn-lt"/>
          <a:ea typeface="+mn-ea"/>
          <a:cs typeface="+mn-cs"/>
        </a:defRPr>
      </a:lvl7pPr>
      <a:lvl8pPr marL="2215637" algn="l" defTabSz="633039" rtl="0" eaLnBrk="1" latinLnBrk="0" hangingPunct="1">
        <a:defRPr sz="1246" kern="1200">
          <a:solidFill>
            <a:schemeClr val="tx1"/>
          </a:solidFill>
          <a:latin typeface="+mn-lt"/>
          <a:ea typeface="+mn-ea"/>
          <a:cs typeface="+mn-cs"/>
        </a:defRPr>
      </a:lvl8pPr>
      <a:lvl9pPr marL="2532156" algn="l" defTabSz="633039"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82" userDrawn="1">
          <p15:clr>
            <a:srgbClr val="F26B43"/>
          </p15:clr>
        </p15:guide>
        <p15:guide id="2" pos="166" userDrawn="1">
          <p15:clr>
            <a:srgbClr val="F26B43"/>
          </p15:clr>
        </p15:guide>
        <p15:guide id="3" pos="4154" userDrawn="1">
          <p15:clr>
            <a:srgbClr val="F26B43"/>
          </p15:clr>
        </p15:guide>
        <p15:guide id="4" orient="horz" pos="54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feld 28"/>
          <p:cNvSpPr txBox="1"/>
          <p:nvPr/>
        </p:nvSpPr>
        <p:spPr>
          <a:xfrm>
            <a:off x="2311399" y="4402935"/>
            <a:ext cx="3462321" cy="688292"/>
          </a:xfrm>
          <a:prstGeom prst="rect">
            <a:avLst/>
          </a:prstGeom>
          <a:noFill/>
        </p:spPr>
        <p:txBody>
          <a:bodyPr wrap="square" lIns="0" tIns="0" rIns="0" bIns="0" rtlCol="0">
            <a:noAutofit/>
          </a:bodyPr>
          <a:lstStyle/>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Ich möchte professioneller beraten können</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Ich fühle mich unsicher in der Arbeit in agilen Projekten</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Das Erstellen von Angeboten verunsichert mich</a:t>
            </a:r>
          </a:p>
        </p:txBody>
      </p:sp>
      <p:sp>
        <p:nvSpPr>
          <p:cNvPr id="32" name="Textfeld 31"/>
          <p:cNvSpPr txBox="1"/>
          <p:nvPr/>
        </p:nvSpPr>
        <p:spPr>
          <a:xfrm>
            <a:off x="2311399" y="3283887"/>
            <a:ext cx="3462321" cy="688292"/>
          </a:xfrm>
          <a:prstGeom prst="rect">
            <a:avLst/>
          </a:prstGeom>
          <a:noFill/>
        </p:spPr>
        <p:txBody>
          <a:bodyPr wrap="square" lIns="0" tIns="0" rIns="0" bIns="0" rtlCol="0">
            <a:noAutofit/>
          </a:bodyPr>
          <a:lstStyle/>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Schöne und gut bedienbare Konzepte erstellen</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Die Relevanz des Themas User Experience im Projekt vermitteln</a:t>
            </a:r>
          </a:p>
          <a:p>
            <a:pPr marL="118695" indent="-118695">
              <a:lnSpc>
                <a:spcPct val="150000"/>
              </a:lnSpc>
              <a:spcBef>
                <a:spcPts val="208"/>
              </a:spcBef>
              <a:buClr>
                <a:schemeClr val="accent2"/>
              </a:buClr>
              <a:buFont typeface="Arial" panose="020B0604020202020204" pitchFamily="34" charset="0"/>
              <a:buChar char="•"/>
            </a:pPr>
            <a:endPar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580" y="546878"/>
            <a:ext cx="1968257" cy="1968257"/>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0" y="0"/>
            <a:ext cx="5381835"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4769" tIns="0" rIns="0" bIns="0" rtlCol="0" anchor="ctr"/>
          <a:lstStyle/>
          <a:p>
            <a:pPr marL="59347">
              <a:tabLst>
                <a:tab pos="2050783" algn="l"/>
              </a:tabLst>
            </a:pPr>
            <a:r>
              <a:rPr lang="de-DE" sz="1385" b="1" dirty="0">
                <a:latin typeface="Segoe UI" panose="020B0502040204020203" pitchFamily="34" charset="0"/>
                <a:ea typeface="Segoe UI" panose="020B0502040204020203" pitchFamily="34" charset="0"/>
                <a:cs typeface="Segoe UI" panose="020B0502040204020203" pitchFamily="34" charset="0"/>
              </a:rPr>
              <a:t>Lisa</a:t>
            </a:r>
            <a:r>
              <a:rPr lang="de-DE" sz="1385" dirty="0">
                <a:latin typeface="Segoe UI" panose="020B0502040204020203" pitchFamily="34" charset="0"/>
                <a:ea typeface="Segoe UI" panose="020B0502040204020203" pitchFamily="34" charset="0"/>
                <a:cs typeface="Segoe UI" panose="020B0502040204020203" pitchFamily="34" charset="0"/>
              </a:rPr>
              <a:t> </a:t>
            </a:r>
            <a:r>
              <a:rPr lang="de-DE" sz="1385" b="1" dirty="0" smtClean="0">
                <a:latin typeface="Segoe UI" panose="020B0502040204020203" pitchFamily="34" charset="0"/>
                <a:ea typeface="Segoe UI" panose="020B0502040204020203" pitchFamily="34" charset="0"/>
                <a:cs typeface="Segoe UI" panose="020B0502040204020203" pitchFamily="34" charset="0"/>
              </a:rPr>
              <a:t>D.</a:t>
            </a:r>
            <a:r>
              <a:rPr lang="de-DE" sz="1385" dirty="0">
                <a:latin typeface="Segoe UI" panose="020B0502040204020203" pitchFamily="34" charset="0"/>
                <a:ea typeface="Segoe UI" panose="020B0502040204020203" pitchFamily="34" charset="0"/>
                <a:cs typeface="Segoe UI" panose="020B0502040204020203" pitchFamily="34" charset="0"/>
              </a:rPr>
              <a:t>	</a:t>
            </a:r>
            <a:r>
              <a:rPr lang="de-DE" sz="1385" i="1" dirty="0">
                <a:latin typeface="Segoe UI" panose="020B0502040204020203" pitchFamily="34" charset="0"/>
                <a:ea typeface="Segoe UI" panose="020B0502040204020203" pitchFamily="34" charset="0"/>
                <a:cs typeface="Segoe UI" panose="020B0502040204020203" pitchFamily="34" charset="0"/>
              </a:rPr>
              <a:t>Anwältin des Nutzers</a:t>
            </a:r>
          </a:p>
        </p:txBody>
      </p:sp>
      <p:sp>
        <p:nvSpPr>
          <p:cNvPr id="10" name="Rechteck 9"/>
          <p:cNvSpPr/>
          <p:nvPr/>
        </p:nvSpPr>
        <p:spPr>
          <a:xfrm>
            <a:off x="4919297" y="0"/>
            <a:ext cx="1938704"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4769" tIns="0" rIns="124615" bIns="0" rtlCol="0" anchor="ctr"/>
          <a:lstStyle/>
          <a:p>
            <a:pPr algn="r"/>
            <a:r>
              <a:rPr lang="de-DE" sz="1385" dirty="0">
                <a:latin typeface="Segoe UI" panose="020B0502040204020203" pitchFamily="34" charset="0"/>
                <a:ea typeface="Segoe UI" panose="020B0502040204020203" pitchFamily="34" charset="0"/>
                <a:cs typeface="Segoe UI" panose="020B0502040204020203" pitchFamily="34" charset="0"/>
              </a:rPr>
              <a:t>UX Designer</a:t>
            </a:r>
          </a:p>
        </p:txBody>
      </p:sp>
      <p:graphicFrame>
        <p:nvGraphicFramePr>
          <p:cNvPr id="12" name="Tabelle 11"/>
          <p:cNvGraphicFramePr>
            <a:graphicFrameLocks noGrp="1"/>
          </p:cNvGraphicFramePr>
          <p:nvPr>
            <p:extLst>
              <p:ext uri="{D42A27DB-BD31-4B8C-83A1-F6EECF244321}">
                <p14:modId xmlns:p14="http://schemas.microsoft.com/office/powerpoint/2010/main" val="3925276828"/>
              </p:ext>
            </p:extLst>
          </p:nvPr>
        </p:nvGraphicFramePr>
        <p:xfrm>
          <a:off x="143283" y="3161145"/>
          <a:ext cx="1971554" cy="862816"/>
        </p:xfrm>
        <a:graphic>
          <a:graphicData uri="http://schemas.openxmlformats.org/drawingml/2006/table">
            <a:tbl>
              <a:tblPr firstRow="1" bandRow="1">
                <a:tableStyleId>{5C22544A-7EE6-4342-B048-85BDC9FD1C3A}</a:tableStyleId>
              </a:tblPr>
              <a:tblGrid>
                <a:gridCol w="985777">
                  <a:extLst>
                    <a:ext uri="{9D8B030D-6E8A-4147-A177-3AD203B41FA5}">
                      <a16:colId xmlns:a16="http://schemas.microsoft.com/office/drawing/2014/main" val="3125779966"/>
                    </a:ext>
                  </a:extLst>
                </a:gridCol>
                <a:gridCol w="985777">
                  <a:extLst>
                    <a:ext uri="{9D8B030D-6E8A-4147-A177-3AD203B41FA5}">
                      <a16:colId xmlns:a16="http://schemas.microsoft.com/office/drawing/2014/main" val="810213327"/>
                    </a:ext>
                  </a:extLst>
                </a:gridCol>
              </a:tblGrid>
              <a:tr h="199385">
                <a:tc>
                  <a:txBody>
                    <a:bodyPr/>
                    <a:lstStyle/>
                    <a:p>
                      <a:pPr algn="r"/>
                      <a:r>
                        <a:rPr lang="de-DE" sz="1000" b="1"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Alter</a:t>
                      </a:r>
                      <a:endParaRPr lang="de-DE" sz="1000" b="1"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0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33 Jahre</a:t>
                      </a:r>
                      <a:endParaRPr lang="de-DE" sz="10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746207"/>
                  </a:ext>
                </a:extLst>
              </a:tr>
              <a:tr h="199385">
                <a:tc>
                  <a:txBody>
                    <a:bodyPr/>
                    <a:lstStyle/>
                    <a:p>
                      <a:pPr algn="r"/>
                      <a:r>
                        <a:rPr lang="de-DE" sz="1000" b="1"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Familienstand</a:t>
                      </a:r>
                      <a:endParaRPr lang="de-DE" sz="1000" b="1"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0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Ledig</a:t>
                      </a:r>
                      <a:endParaRPr lang="de-DE" sz="10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2245706"/>
                  </a:ext>
                </a:extLst>
              </a:tr>
              <a:tr h="199385">
                <a:tc>
                  <a:txBody>
                    <a:bodyPr/>
                    <a:lstStyle/>
                    <a:p>
                      <a:pPr algn="r"/>
                      <a:r>
                        <a:rPr lang="de-DE" sz="1000" b="1"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Beruf</a:t>
                      </a:r>
                      <a:endParaRPr lang="de-DE" sz="1000" b="1"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0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UX Designer</a:t>
                      </a: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611098"/>
                  </a:ext>
                </a:extLst>
              </a:tr>
              <a:tr h="199385">
                <a:tc>
                  <a:txBody>
                    <a:bodyPr/>
                    <a:lstStyle/>
                    <a:p>
                      <a:pPr algn="r"/>
                      <a:r>
                        <a:rPr lang="de-DE" sz="1000" b="1"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Ort</a:t>
                      </a:r>
                      <a:endParaRPr lang="de-DE" sz="1000" b="1"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de-DE" sz="10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München</a:t>
                      </a:r>
                      <a:endParaRPr lang="de-DE" sz="10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3369890"/>
                  </a:ext>
                </a:extLst>
              </a:tr>
            </a:tbl>
          </a:graphicData>
        </a:graphic>
      </p:graphicFrame>
      <p:sp>
        <p:nvSpPr>
          <p:cNvPr id="13" name="Rechteckige Legende 12"/>
          <p:cNvSpPr/>
          <p:nvPr/>
        </p:nvSpPr>
        <p:spPr>
          <a:xfrm>
            <a:off x="143283" y="2386669"/>
            <a:ext cx="1992620" cy="677008"/>
          </a:xfrm>
          <a:prstGeom prst="wedgeRectCallout">
            <a:avLst>
              <a:gd name="adj1" fmla="val -8452"/>
              <a:gd name="adj2" fmla="val -827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4769" tIns="74769" rIns="74769" bIns="74769" rtlCol="0" anchor="ctr"/>
          <a:lstStyle/>
          <a:p>
            <a:r>
              <a:rPr lang="de-DE" sz="900" dirty="0">
                <a:latin typeface="Segoe UI" panose="020B0502040204020203" pitchFamily="34" charset="0"/>
                <a:ea typeface="Segoe UI" panose="020B0502040204020203" pitchFamily="34" charset="0"/>
                <a:cs typeface="Segoe UI" panose="020B0502040204020203" pitchFamily="34" charset="0"/>
              </a:rPr>
              <a:t>„Ich möchte mich beruflich weiter entwickeln, aber auch weiterhin das machen, was ich gut kann und was mir Freude bereitet.“</a:t>
            </a:r>
          </a:p>
        </p:txBody>
      </p:sp>
      <p:sp>
        <p:nvSpPr>
          <p:cNvPr id="15" name="Abgerundetes Rechteck 14"/>
          <p:cNvSpPr/>
          <p:nvPr/>
        </p:nvSpPr>
        <p:spPr>
          <a:xfrm>
            <a:off x="143283" y="4076612"/>
            <a:ext cx="540000" cy="218469"/>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Praktisch</a:t>
            </a:r>
          </a:p>
        </p:txBody>
      </p:sp>
      <p:sp>
        <p:nvSpPr>
          <p:cNvPr id="20" name="Abgerundetes Rechteck 19"/>
          <p:cNvSpPr/>
          <p:nvPr/>
        </p:nvSpPr>
        <p:spPr>
          <a:xfrm>
            <a:off x="1502837" y="4079212"/>
            <a:ext cx="612000" cy="213268"/>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Neugierig</a:t>
            </a:r>
          </a:p>
        </p:txBody>
      </p:sp>
      <p:sp>
        <p:nvSpPr>
          <p:cNvPr id="21" name="Abgerundetes Rechteck 20"/>
          <p:cNvSpPr/>
          <p:nvPr/>
        </p:nvSpPr>
        <p:spPr>
          <a:xfrm>
            <a:off x="707837" y="4079613"/>
            <a:ext cx="789496" cy="212466"/>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9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Zielgerichtet</a:t>
            </a:r>
          </a:p>
        </p:txBody>
      </p:sp>
      <p:sp>
        <p:nvSpPr>
          <p:cNvPr id="17" name="Textfeld 16"/>
          <p:cNvSpPr txBox="1"/>
          <p:nvPr/>
        </p:nvSpPr>
        <p:spPr>
          <a:xfrm>
            <a:off x="2308651" y="1531006"/>
            <a:ext cx="3073184" cy="241161"/>
          </a:xfrm>
          <a:prstGeom prst="rect">
            <a:avLst/>
          </a:prstGeom>
          <a:noFill/>
        </p:spPr>
        <p:txBody>
          <a:bodyPr wrap="none" lIns="0" tIns="0" rIns="0" bIns="0" rtlCol="0">
            <a:noAutofit/>
          </a:bodyPr>
          <a:lstStyle/>
          <a:p>
            <a:pPr>
              <a:spcBef>
                <a:spcPts val="208"/>
              </a:spcBef>
              <a:buClr>
                <a:schemeClr val="accent2"/>
              </a:buClr>
            </a:pPr>
            <a:r>
              <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rPr>
              <a:t>Motivation</a:t>
            </a:r>
          </a:p>
        </p:txBody>
      </p:sp>
      <p:sp>
        <p:nvSpPr>
          <p:cNvPr id="23" name="Textfeld 22"/>
          <p:cNvSpPr txBox="1"/>
          <p:nvPr/>
        </p:nvSpPr>
        <p:spPr>
          <a:xfrm>
            <a:off x="2308651" y="3004551"/>
            <a:ext cx="3073184" cy="241161"/>
          </a:xfrm>
          <a:prstGeom prst="rect">
            <a:avLst/>
          </a:prstGeom>
          <a:noFill/>
        </p:spPr>
        <p:txBody>
          <a:bodyPr wrap="none" lIns="0" tIns="0" rIns="0" bIns="0" rtlCol="0">
            <a:noAutofit/>
          </a:bodyPr>
          <a:lstStyle/>
          <a:p>
            <a:pPr>
              <a:spcBef>
                <a:spcPts val="208"/>
              </a:spcBef>
              <a:buClr>
                <a:schemeClr val="accent2"/>
              </a:buClr>
            </a:pPr>
            <a:r>
              <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rPr>
              <a:t>Ziele </a:t>
            </a:r>
          </a:p>
        </p:txBody>
      </p:sp>
      <p:sp>
        <p:nvSpPr>
          <p:cNvPr id="24" name="Textfeld 23"/>
          <p:cNvSpPr txBox="1"/>
          <p:nvPr/>
        </p:nvSpPr>
        <p:spPr>
          <a:xfrm>
            <a:off x="2308651" y="4174601"/>
            <a:ext cx="3073184" cy="241161"/>
          </a:xfrm>
          <a:prstGeom prst="rect">
            <a:avLst/>
          </a:prstGeom>
          <a:noFill/>
        </p:spPr>
        <p:txBody>
          <a:bodyPr wrap="none" lIns="0" tIns="0" rIns="0" bIns="0" rtlCol="0">
            <a:noAutofit/>
          </a:bodyPr>
          <a:lstStyle/>
          <a:p>
            <a:pPr>
              <a:spcBef>
                <a:spcPts val="208"/>
              </a:spcBef>
              <a:buClr>
                <a:schemeClr val="accent2"/>
              </a:buClr>
            </a:pPr>
            <a:r>
              <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rPr>
              <a:t>Schmerzpunkte </a:t>
            </a:r>
          </a:p>
        </p:txBody>
      </p:sp>
      <p:sp>
        <p:nvSpPr>
          <p:cNvPr id="25" name="Textfeld 24"/>
          <p:cNvSpPr txBox="1"/>
          <p:nvPr/>
        </p:nvSpPr>
        <p:spPr>
          <a:xfrm>
            <a:off x="2308651" y="5319561"/>
            <a:ext cx="3073184" cy="241161"/>
          </a:xfrm>
          <a:prstGeom prst="rect">
            <a:avLst/>
          </a:prstGeom>
          <a:noFill/>
        </p:spPr>
        <p:txBody>
          <a:bodyPr wrap="none" lIns="0" tIns="0" rIns="0" bIns="0" rtlCol="0">
            <a:noAutofit/>
          </a:bodyPr>
          <a:lstStyle/>
          <a:p>
            <a:pPr>
              <a:spcBef>
                <a:spcPts val="208"/>
              </a:spcBef>
              <a:buClr>
                <a:schemeClr val="accent2"/>
              </a:buClr>
            </a:pPr>
            <a:r>
              <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rPr>
              <a:t>Biografie </a:t>
            </a:r>
          </a:p>
        </p:txBody>
      </p:sp>
      <p:sp>
        <p:nvSpPr>
          <p:cNvPr id="19" name="Textfeld 18"/>
          <p:cNvSpPr txBox="1"/>
          <p:nvPr/>
        </p:nvSpPr>
        <p:spPr>
          <a:xfrm>
            <a:off x="2316265" y="5559809"/>
            <a:ext cx="4151053" cy="1110891"/>
          </a:xfrm>
          <a:prstGeom prst="rect">
            <a:avLst/>
          </a:prstGeom>
          <a:noFill/>
        </p:spPr>
        <p:txBody>
          <a:bodyPr wrap="square" lIns="0" tIns="0" rIns="0" bIns="0" rtlCol="0">
            <a:noAutofit/>
          </a:bodyPr>
          <a:lstStyle/>
          <a:p>
            <a:pPr>
              <a:lnSpc>
                <a:spcPct val="150000"/>
              </a:lnSpc>
              <a:spcBef>
                <a:spcPts val="208"/>
              </a:spcBef>
              <a:buClr>
                <a:schemeClr val="accent2"/>
              </a:buCl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Ich verstehe mich als eigenverantwortlicher Vermittler zwischen Projektbeteiligten, Stakeholdern und Nutzern. Ich bin ich bestens damit vertraut, verschiedene technische und gestalterische Anforderungen zu erfassen, auszuwerten und in ein gut bedienbares Konzept zu verwandeln. Zu diesem Zweck setze ich die für das jeweilige Projekt passenden User-Centered-Design-Methoden ein. </a:t>
            </a:r>
          </a:p>
        </p:txBody>
      </p:sp>
      <p:sp>
        <p:nvSpPr>
          <p:cNvPr id="39" name="Textfeld 38"/>
          <p:cNvSpPr txBox="1"/>
          <p:nvPr/>
        </p:nvSpPr>
        <p:spPr>
          <a:xfrm>
            <a:off x="166917" y="4502474"/>
            <a:ext cx="1819453" cy="241161"/>
          </a:xfrm>
          <a:prstGeom prst="rect">
            <a:avLst/>
          </a:prstGeom>
          <a:noFill/>
        </p:spPr>
        <p:txBody>
          <a:bodyPr wrap="none" lIns="0" tIns="0" rIns="0" bIns="0" rtlCol="0">
            <a:noAutofit/>
          </a:bodyPr>
          <a:lstStyle/>
          <a:p>
            <a:pPr>
              <a:spcBef>
                <a:spcPts val="208"/>
              </a:spcBef>
              <a:buClr>
                <a:schemeClr val="accent2"/>
              </a:buClr>
            </a:pPr>
            <a:r>
              <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rPr>
              <a:t>Persönlichkeit</a:t>
            </a:r>
          </a:p>
        </p:txBody>
      </p:sp>
      <p:sp>
        <p:nvSpPr>
          <p:cNvPr id="41" name="Textfeld 40"/>
          <p:cNvSpPr txBox="1"/>
          <p:nvPr/>
        </p:nvSpPr>
        <p:spPr>
          <a:xfrm>
            <a:off x="2311399" y="1772167"/>
            <a:ext cx="3462321" cy="688292"/>
          </a:xfrm>
          <a:prstGeom prst="rect">
            <a:avLst/>
          </a:prstGeom>
          <a:noFill/>
        </p:spPr>
        <p:txBody>
          <a:bodyPr wrap="square" lIns="0" tIns="0" rIns="0" bIns="0" rtlCol="0">
            <a:noAutofit/>
          </a:bodyPr>
          <a:lstStyle/>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Kreieren großartiger User Experience</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Nutzerbedürfnisse erfüllen</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Interdisziplinärer Austausch</a:t>
            </a:r>
          </a:p>
          <a:p>
            <a:pPr marL="118695" indent="-118695">
              <a:lnSpc>
                <a:spcPct val="150000"/>
              </a:lnSpc>
              <a:spcBef>
                <a:spcPts val="208"/>
              </a:spcBef>
              <a:buClr>
                <a:schemeClr val="accent2"/>
              </a:buClr>
              <a:buFont typeface="Arial" panose="020B0604020202020204" pitchFamily="34" charset="0"/>
              <a:buChar char="•"/>
            </a:pPr>
            <a:r>
              <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Lernen / eigenen Werkzeugkoffer ausbauen</a:t>
            </a:r>
          </a:p>
          <a:p>
            <a:pPr>
              <a:lnSpc>
                <a:spcPct val="150000"/>
              </a:lnSpc>
              <a:spcBef>
                <a:spcPts val="208"/>
              </a:spcBef>
              <a:buClr>
                <a:schemeClr val="accent2"/>
              </a:buClr>
            </a:pPr>
            <a:endPar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44" name="Tabelle 43"/>
          <p:cNvGraphicFramePr>
            <a:graphicFrameLocks noGrp="1"/>
          </p:cNvGraphicFramePr>
          <p:nvPr>
            <p:extLst>
              <p:ext uri="{D42A27DB-BD31-4B8C-83A1-F6EECF244321}">
                <p14:modId xmlns:p14="http://schemas.microsoft.com/office/powerpoint/2010/main" val="1115349655"/>
              </p:ext>
            </p:extLst>
          </p:nvPr>
        </p:nvGraphicFramePr>
        <p:xfrm>
          <a:off x="166915" y="4769990"/>
          <a:ext cx="1944000" cy="1196308"/>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3125779966"/>
                    </a:ext>
                  </a:extLst>
                </a:gridCol>
                <a:gridCol w="972000">
                  <a:extLst>
                    <a:ext uri="{9D8B030D-6E8A-4147-A177-3AD203B41FA5}">
                      <a16:colId xmlns:a16="http://schemas.microsoft.com/office/drawing/2014/main" val="810213327"/>
                    </a:ext>
                  </a:extLst>
                </a:gridCol>
              </a:tblGrid>
              <a:tr h="299077">
                <a:tc>
                  <a:txBody>
                    <a:bodyPr/>
                    <a:lstStyle/>
                    <a:p>
                      <a:pPr algn="l"/>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Introvertiert</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Extrovertiert</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746207"/>
                  </a:ext>
                </a:extLst>
              </a:tr>
              <a:tr h="299077">
                <a:tc>
                  <a:txBody>
                    <a:bodyPr/>
                    <a:lstStyle/>
                    <a:p>
                      <a:pPr algn="l"/>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Spüren</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Intuitiv</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2245706"/>
                  </a:ext>
                </a:extLst>
              </a:tr>
              <a:tr h="299077">
                <a:tc>
                  <a:txBody>
                    <a:bodyPr/>
                    <a:lstStyle/>
                    <a:p>
                      <a:pPr algn="l"/>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Analytisch</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Kreativ</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611098"/>
                  </a:ext>
                </a:extLst>
              </a:tr>
              <a:tr h="299077">
                <a:tc>
                  <a:txBody>
                    <a:bodyPr/>
                    <a:lstStyle/>
                    <a:p>
                      <a:pPr algn="l"/>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Beurteilen</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de-DE" sz="900" b="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Wahrnehmen</a:t>
                      </a:r>
                      <a:endParaRPr lang="de-DE" sz="900" b="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3369890"/>
                  </a:ext>
                </a:extLst>
              </a:tr>
            </a:tbl>
          </a:graphicData>
        </a:graphic>
      </p:graphicFrame>
      <p:sp>
        <p:nvSpPr>
          <p:cNvPr id="26" name="Abgerundetes Rechteck 25"/>
          <p:cNvSpPr/>
          <p:nvPr/>
        </p:nvSpPr>
        <p:spPr>
          <a:xfrm>
            <a:off x="166916" y="4930260"/>
            <a:ext cx="1944000" cy="9613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46" name="Abgerundetes Rechteck 45"/>
          <p:cNvSpPr/>
          <p:nvPr/>
        </p:nvSpPr>
        <p:spPr>
          <a:xfrm>
            <a:off x="1347661" y="4930260"/>
            <a:ext cx="235372" cy="96135"/>
          </a:xfrm>
          <a:prstGeom prst="roundRect">
            <a:avLst>
              <a:gd name="adj" fmla="val 50000"/>
            </a:avLst>
          </a:prstGeom>
          <a:solidFill>
            <a:srgbClr val="AB2F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47" name="Abgerundetes Rechteck 46"/>
          <p:cNvSpPr/>
          <p:nvPr/>
        </p:nvSpPr>
        <p:spPr>
          <a:xfrm>
            <a:off x="166916" y="5224931"/>
            <a:ext cx="1944000" cy="9613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48" name="Abgerundetes Rechteck 47"/>
          <p:cNvSpPr/>
          <p:nvPr/>
        </p:nvSpPr>
        <p:spPr>
          <a:xfrm>
            <a:off x="493237" y="5226017"/>
            <a:ext cx="235372" cy="96135"/>
          </a:xfrm>
          <a:prstGeom prst="roundRect">
            <a:avLst>
              <a:gd name="adj" fmla="val 50000"/>
            </a:avLst>
          </a:prstGeom>
          <a:solidFill>
            <a:srgbClr val="AB2F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49" name="Abgerundetes Rechteck 48"/>
          <p:cNvSpPr/>
          <p:nvPr/>
        </p:nvSpPr>
        <p:spPr>
          <a:xfrm>
            <a:off x="166916" y="5529127"/>
            <a:ext cx="1944000" cy="9613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50" name="Abgerundetes Rechteck 49"/>
          <p:cNvSpPr/>
          <p:nvPr/>
        </p:nvSpPr>
        <p:spPr>
          <a:xfrm>
            <a:off x="836572" y="5534636"/>
            <a:ext cx="235372" cy="96135"/>
          </a:xfrm>
          <a:prstGeom prst="roundRect">
            <a:avLst>
              <a:gd name="adj" fmla="val 50000"/>
            </a:avLst>
          </a:prstGeom>
          <a:solidFill>
            <a:srgbClr val="AB2F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51" name="Abgerundetes Rechteck 50"/>
          <p:cNvSpPr/>
          <p:nvPr/>
        </p:nvSpPr>
        <p:spPr>
          <a:xfrm>
            <a:off x="166916" y="5833324"/>
            <a:ext cx="1944000" cy="9613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52" name="Abgerundetes Rechteck 51"/>
          <p:cNvSpPr/>
          <p:nvPr/>
        </p:nvSpPr>
        <p:spPr>
          <a:xfrm>
            <a:off x="166917" y="5829562"/>
            <a:ext cx="235372" cy="96135"/>
          </a:xfrm>
          <a:prstGeom prst="roundRect">
            <a:avLst>
              <a:gd name="adj" fmla="val 50000"/>
            </a:avLst>
          </a:prstGeom>
          <a:solidFill>
            <a:srgbClr val="AB2F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200" dirty="0"/>
          </a:p>
        </p:txBody>
      </p:sp>
      <p:sp>
        <p:nvSpPr>
          <p:cNvPr id="28" name="Textfeld 27"/>
          <p:cNvSpPr txBox="1"/>
          <p:nvPr/>
        </p:nvSpPr>
        <p:spPr>
          <a:xfrm>
            <a:off x="2308651" y="524408"/>
            <a:ext cx="3073184" cy="241161"/>
          </a:xfrm>
          <a:prstGeom prst="rect">
            <a:avLst/>
          </a:prstGeom>
          <a:noFill/>
        </p:spPr>
        <p:txBody>
          <a:bodyPr wrap="none" lIns="0" tIns="0" rIns="0" bIns="0" rtlCol="0">
            <a:noAutofit/>
          </a:bodyPr>
          <a:lstStyle/>
          <a:p>
            <a:pPr>
              <a:spcBef>
                <a:spcPts val="208"/>
              </a:spcBef>
              <a:buClr>
                <a:schemeClr val="accent2"/>
              </a:buClr>
            </a:pPr>
            <a:r>
              <a:rPr lang="de-DE" sz="1385"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Vorstellung </a:t>
            </a:r>
            <a:endPar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Textfeld 29"/>
          <p:cNvSpPr txBox="1"/>
          <p:nvPr/>
        </p:nvSpPr>
        <p:spPr>
          <a:xfrm>
            <a:off x="2316265" y="764656"/>
            <a:ext cx="4151053" cy="1110891"/>
          </a:xfrm>
          <a:prstGeom prst="rect">
            <a:avLst/>
          </a:prstGeom>
          <a:noFill/>
        </p:spPr>
        <p:txBody>
          <a:bodyPr wrap="square" lIns="0" tIns="0" rIns="0" bIns="0" rtlCol="0">
            <a:noAutofit/>
          </a:bodyPr>
          <a:lstStyle/>
          <a:p>
            <a:pPr>
              <a:lnSpc>
                <a:spcPct val="150000"/>
              </a:lnSpc>
              <a:spcBef>
                <a:spcPts val="208"/>
              </a:spcBef>
              <a:buClr>
                <a:schemeClr val="accent2"/>
              </a:buClr>
            </a:pPr>
            <a:r>
              <a:rPr lang="de-DE" sz="10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Lisa arbeitet als UX Designer…</a:t>
            </a:r>
          </a:p>
          <a:p>
            <a:pPr>
              <a:lnSpc>
                <a:spcPct val="150000"/>
              </a:lnSpc>
              <a:spcBef>
                <a:spcPts val="208"/>
              </a:spcBef>
              <a:buClr>
                <a:schemeClr val="accent2"/>
              </a:buClr>
            </a:pPr>
            <a:endParaRPr lang="de-DE" sz="100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8" name="Group 698"/>
          <p:cNvGrpSpPr>
            <a:grpSpLocks noChangeAspect="1"/>
          </p:cNvGrpSpPr>
          <p:nvPr/>
        </p:nvGrpSpPr>
        <p:grpSpPr bwMode="auto">
          <a:xfrm>
            <a:off x="5934707" y="9620311"/>
            <a:ext cx="803695" cy="252000"/>
            <a:chOff x="561" y="2271"/>
            <a:chExt cx="4634" cy="1453"/>
          </a:xfrm>
        </p:grpSpPr>
        <p:sp>
          <p:nvSpPr>
            <p:cNvPr id="40"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42"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43"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45"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53"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Tree>
    <p:extLst>
      <p:ext uri="{BB962C8B-B14F-4D97-AF65-F5344CB8AC3E}">
        <p14:creationId xmlns:p14="http://schemas.microsoft.com/office/powerpoint/2010/main" val="144567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1" y="0"/>
            <a:ext cx="82791" cy="990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4769" tIns="0" rIns="0" bIns="0" rtlCol="0" anchor="ctr"/>
          <a:lstStyle/>
          <a:p>
            <a:pPr marL="59347">
              <a:tabLst>
                <a:tab pos="2050783" algn="l"/>
              </a:tabLst>
            </a:pPr>
            <a:r>
              <a:rPr lang="de-DE" sz="1385" dirty="0">
                <a:latin typeface="Segoe UI" panose="020B0502040204020203" pitchFamily="34" charset="0"/>
                <a:ea typeface="Segoe UI" panose="020B0502040204020203" pitchFamily="34" charset="0"/>
                <a:cs typeface="Segoe UI" panose="020B0502040204020203" pitchFamily="34" charset="0"/>
              </a:rPr>
              <a:t>	</a:t>
            </a:r>
            <a:endParaRPr lang="de-DE" sz="1385" i="1" dirty="0">
              <a:latin typeface="Segoe UI" panose="020B0502040204020203" pitchFamily="34" charset="0"/>
              <a:ea typeface="Segoe UI" panose="020B0502040204020203" pitchFamily="34" charset="0"/>
              <a:cs typeface="Segoe UI" panose="020B0502040204020203" pitchFamily="34" charset="0"/>
            </a:endParaRPr>
          </a:p>
        </p:txBody>
      </p:sp>
      <p:sp>
        <p:nvSpPr>
          <p:cNvPr id="36" name="Rechteck 35"/>
          <p:cNvSpPr/>
          <p:nvPr/>
        </p:nvSpPr>
        <p:spPr>
          <a:xfrm>
            <a:off x="82793" y="-1"/>
            <a:ext cx="1660622" cy="990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769" tIns="0" rIns="0" bIns="0" rtlCol="0" anchor="ctr"/>
          <a:lstStyle/>
          <a:p>
            <a:pPr marL="59347">
              <a:tabLst>
                <a:tab pos="2050783" algn="l"/>
              </a:tabLst>
            </a:pPr>
            <a:r>
              <a:rPr lang="de-DE" sz="1385" dirty="0">
                <a:latin typeface="Segoe UI" panose="020B0502040204020203" pitchFamily="34" charset="0"/>
                <a:ea typeface="Segoe UI" panose="020B0502040204020203" pitchFamily="34" charset="0"/>
                <a:cs typeface="Segoe UI" panose="020B0502040204020203" pitchFamily="34" charset="0"/>
              </a:rPr>
              <a:t>	</a:t>
            </a:r>
            <a:endParaRPr lang="de-DE" sz="1385" i="1" dirty="0">
              <a:latin typeface="Segoe UI" panose="020B0502040204020203" pitchFamily="34" charset="0"/>
              <a:ea typeface="Segoe UI" panose="020B0502040204020203" pitchFamily="34" charset="0"/>
              <a:cs typeface="Segoe UI" panose="020B0502040204020203" pitchFamily="34" charset="0"/>
            </a:endParaRP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430" y="166183"/>
            <a:ext cx="1428442" cy="1428442"/>
          </a:xfrm>
          <a:prstGeom prst="ellipse">
            <a:avLst/>
          </a:prstGeom>
          <a:ln w="63500" cap="rnd">
            <a:noFill/>
          </a:ln>
          <a:effectLst/>
          <a:extLst>
            <a:ext uri="{909E8E84-426E-40DD-AFC4-6F175D3DCCD1}">
              <a14:hiddenFill xmlns:a14="http://schemas.microsoft.com/office/drawing/2010/main">
                <a:solidFill>
                  <a:srgbClr val="FFFFFF"/>
                </a:solidFill>
              </a14:hiddenFill>
            </a:ext>
          </a:extLst>
        </p:spPr>
      </p:pic>
      <p:sp>
        <p:nvSpPr>
          <p:cNvPr id="13" name="Rechteck 12"/>
          <p:cNvSpPr/>
          <p:nvPr/>
        </p:nvSpPr>
        <p:spPr>
          <a:xfrm>
            <a:off x="198883" y="2031631"/>
            <a:ext cx="1428442" cy="172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30000"/>
              </a:lnSpc>
              <a:spcBef>
                <a:spcPts val="208"/>
              </a:spcBef>
              <a:buClr>
                <a:schemeClr val="accent2"/>
              </a:buClr>
            </a:pPr>
            <a:r>
              <a:rPr lang="de-DE" sz="1050" b="1"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Persona</a:t>
            </a:r>
          </a:p>
          <a:p>
            <a:pPr>
              <a:lnSpc>
                <a:spcPct val="130000"/>
              </a:lnSpc>
              <a:spcBef>
                <a:spcPts val="208"/>
              </a:spcBef>
              <a:buClr>
                <a:schemeClr val="accent2"/>
              </a:buClr>
            </a:pPr>
            <a:r>
              <a:rPr lang="de-DE" sz="105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Lorem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ipsum</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dolor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sit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amet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consetetur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sadipscing</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elitr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sed</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diam</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nonumy</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eirmod</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tempor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invidunt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ut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labore</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et </a:t>
            </a:r>
            <a:r>
              <a:rPr lang="de-DE" sz="1050" dirty="0" err="1"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dolore</a:t>
            </a:r>
            <a:endPar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hteck 29"/>
          <p:cNvSpPr/>
          <p:nvPr/>
        </p:nvSpPr>
        <p:spPr>
          <a:xfrm>
            <a:off x="198883" y="4031952"/>
            <a:ext cx="1428442" cy="172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30000"/>
              </a:lnSpc>
              <a:spcBef>
                <a:spcPts val="208"/>
              </a:spcBef>
              <a:buClr>
                <a:schemeClr val="accent2"/>
              </a:buClr>
            </a:pPr>
            <a:r>
              <a:rPr lang="de-DE" sz="1050" b="1"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Nutzerreise</a:t>
            </a:r>
          </a:p>
          <a:p>
            <a:pPr>
              <a:lnSpc>
                <a:spcPct val="130000"/>
              </a:lnSpc>
              <a:spcBef>
                <a:spcPts val="208"/>
              </a:spcBef>
              <a:buClr>
                <a:schemeClr val="accent2"/>
              </a:buClr>
            </a:pPr>
            <a:r>
              <a:rPr lang="de-DE" sz="105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Lorem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ipsum</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dolor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sit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amet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consetetur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sadipscing</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elitr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sed</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diam</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nonumy</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eirmod</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tempor</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invidunt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ut</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sz="1050" dirty="0" err="1">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labore</a:t>
            </a:r>
            <a:r>
              <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et </a:t>
            </a:r>
            <a:r>
              <a:rPr lang="de-DE" sz="1050" dirty="0" err="1"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dolore</a:t>
            </a:r>
            <a:endParaRPr lang="de-DE" sz="1050"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feld 32"/>
          <p:cNvSpPr txBox="1"/>
          <p:nvPr/>
        </p:nvSpPr>
        <p:spPr>
          <a:xfrm>
            <a:off x="1909001" y="880404"/>
            <a:ext cx="1224492" cy="212960"/>
          </a:xfrm>
          <a:prstGeom prst="rect">
            <a:avLst/>
          </a:prstGeom>
          <a:noFill/>
        </p:spPr>
        <p:txBody>
          <a:bodyPr wrap="none" lIns="0" tIns="0" rIns="0" bIns="0" rtlCol="0">
            <a:noAutofit/>
          </a:bodyPr>
          <a:lstStyle/>
          <a:p>
            <a:pPr>
              <a:spcBef>
                <a:spcPts val="208"/>
              </a:spcBef>
              <a:buClr>
                <a:schemeClr val="accent2"/>
              </a:buClr>
            </a:pPr>
            <a:r>
              <a:rPr lang="de-DE" sz="1385"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 </a:t>
            </a:r>
            <a:endPar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Textfeld 33"/>
          <p:cNvSpPr txBox="1"/>
          <p:nvPr/>
        </p:nvSpPr>
        <p:spPr>
          <a:xfrm>
            <a:off x="1909001" y="1760807"/>
            <a:ext cx="1224492" cy="212960"/>
          </a:xfrm>
          <a:prstGeom prst="rect">
            <a:avLst/>
          </a:prstGeom>
          <a:noFill/>
        </p:spPr>
        <p:txBody>
          <a:bodyPr wrap="none" lIns="0" tIns="0" rIns="0" bIns="0" rtlCol="0">
            <a:noAutofit/>
          </a:bodyPr>
          <a:lstStyle/>
          <a:p>
            <a:pPr>
              <a:spcBef>
                <a:spcPts val="208"/>
              </a:spcBef>
              <a:buClr>
                <a:schemeClr val="accent2"/>
              </a:buClr>
            </a:pPr>
            <a:r>
              <a:rPr lang="de-DE" sz="1385"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 </a:t>
            </a:r>
            <a:endPar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Textfeld 34"/>
          <p:cNvSpPr txBox="1"/>
          <p:nvPr/>
        </p:nvSpPr>
        <p:spPr>
          <a:xfrm>
            <a:off x="1909001" y="2894514"/>
            <a:ext cx="1224492" cy="212960"/>
          </a:xfrm>
          <a:prstGeom prst="rect">
            <a:avLst/>
          </a:prstGeom>
          <a:noFill/>
        </p:spPr>
        <p:txBody>
          <a:bodyPr wrap="none" lIns="0" tIns="0" rIns="0" bIns="0" rtlCol="0">
            <a:noAutofit/>
          </a:bodyPr>
          <a:lstStyle/>
          <a:p>
            <a:pPr>
              <a:spcBef>
                <a:spcPts val="208"/>
              </a:spcBef>
              <a:buClr>
                <a:schemeClr val="accent2"/>
              </a:buClr>
            </a:pPr>
            <a:r>
              <a:rPr lang="de-DE" sz="1385"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 </a:t>
            </a:r>
            <a:endParaRPr lang="de-DE" sz="1385"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 name="Tabelle 2"/>
          <p:cNvGraphicFramePr>
            <a:graphicFrameLocks noGrp="1"/>
          </p:cNvGraphicFramePr>
          <p:nvPr>
            <p:extLst>
              <p:ext uri="{D42A27DB-BD31-4B8C-83A1-F6EECF244321}">
                <p14:modId xmlns:p14="http://schemas.microsoft.com/office/powerpoint/2010/main" val="1592867159"/>
              </p:ext>
            </p:extLst>
          </p:nvPr>
        </p:nvGraphicFramePr>
        <p:xfrm>
          <a:off x="1909001" y="166183"/>
          <a:ext cx="4860001" cy="9323504"/>
        </p:xfrm>
        <a:graphic>
          <a:graphicData uri="http://schemas.openxmlformats.org/drawingml/2006/table">
            <a:tbl>
              <a:tblPr>
                <a:tableStyleId>{073A0DAA-6AF3-43AB-8588-CEC1D06C72B9}</a:tableStyleId>
              </a:tblPr>
              <a:tblGrid>
                <a:gridCol w="1494599">
                  <a:extLst>
                    <a:ext uri="{9D8B030D-6E8A-4147-A177-3AD203B41FA5}">
                      <a16:colId xmlns:a16="http://schemas.microsoft.com/office/drawing/2014/main" val="4245723791"/>
                    </a:ext>
                  </a:extLst>
                </a:gridCol>
                <a:gridCol w="1682701">
                  <a:extLst>
                    <a:ext uri="{9D8B030D-6E8A-4147-A177-3AD203B41FA5}">
                      <a16:colId xmlns:a16="http://schemas.microsoft.com/office/drawing/2014/main" val="3794830645"/>
                    </a:ext>
                  </a:extLst>
                </a:gridCol>
                <a:gridCol w="1682701">
                  <a:extLst>
                    <a:ext uri="{9D8B030D-6E8A-4147-A177-3AD203B41FA5}">
                      <a16:colId xmlns:a16="http://schemas.microsoft.com/office/drawing/2014/main" val="1947292432"/>
                    </a:ext>
                  </a:extLst>
                </a:gridCol>
              </a:tblGrid>
              <a:tr h="375672">
                <a:tc>
                  <a:txBody>
                    <a:bodyPr/>
                    <a:lstStyle/>
                    <a:p>
                      <a:endParaRPr lang="de-DE" sz="12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de-DE" sz="16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1 Phasenname …</a:t>
                      </a:r>
                      <a:endParaRPr lang="de-DE"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de-DE"/>
                    </a:p>
                  </a:txBody>
                  <a:tcPr/>
                </a:tc>
                <a:extLst>
                  <a:ext uri="{0D108BD9-81ED-4DB2-BD59-A6C34878D82A}">
                    <a16:rowId xmlns:a16="http://schemas.microsoft.com/office/drawing/2014/main" val="2129097237"/>
                  </a:ext>
                </a:extLst>
              </a:tr>
              <a:tr h="2236958">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Kundenziele</a:t>
                      </a:r>
                      <a:endParaRPr lang="de-DE" sz="1600" b="0" dirty="0">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9043953"/>
                  </a:ext>
                </a:extLst>
              </a:tr>
              <a:tr h="2236958">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Prozessschritte</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8753985"/>
                  </a:ext>
                </a:extLst>
              </a:tr>
              <a:tr h="2236958">
                <a:tc>
                  <a:txBody>
                    <a:bodyPr/>
                    <a:lstStyle/>
                    <a:p>
                      <a:r>
                        <a:rPr lang="de-DE" sz="1600" b="0" baseline="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Emotionen</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7382407"/>
                  </a:ext>
                </a:extLst>
              </a:tr>
              <a:tr h="2236958">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Zitat</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9604478"/>
                  </a:ext>
                </a:extLst>
              </a:tr>
            </a:tbl>
          </a:graphicData>
        </a:graphic>
      </p:graphicFrame>
      <p:sp>
        <p:nvSpPr>
          <p:cNvPr id="4" name="Rechteck 3"/>
          <p:cNvSpPr/>
          <p:nvPr/>
        </p:nvSpPr>
        <p:spPr>
          <a:xfrm>
            <a:off x="-3501483" y="-1"/>
            <a:ext cx="3335901" cy="3761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de-DE" sz="1200" dirty="0" smtClean="0">
                <a:solidFill>
                  <a:schemeClr val="bg1"/>
                </a:solidFill>
              </a:rPr>
              <a:t>Mögliche Zeilen</a:t>
            </a:r>
          </a:p>
          <a:p>
            <a:endParaRPr lang="de-DE" sz="1200" dirty="0" smtClean="0">
              <a:solidFill>
                <a:schemeClr val="bg1"/>
              </a:solidFill>
            </a:endParaRPr>
          </a:p>
          <a:p>
            <a:pPr marL="285750" indent="-285750">
              <a:buFont typeface="Arial" panose="020B0604020202020204" pitchFamily="34" charset="0"/>
              <a:buChar char="•"/>
            </a:pPr>
            <a:r>
              <a:rPr lang="de-DE" sz="1200" b="1" dirty="0" smtClean="0">
                <a:solidFill>
                  <a:schemeClr val="bg1"/>
                </a:solidFill>
              </a:rPr>
              <a:t>Ziele </a:t>
            </a:r>
          </a:p>
          <a:p>
            <a:pPr marL="285750" indent="-285750">
              <a:buFont typeface="Arial" panose="020B0604020202020204" pitchFamily="34" charset="0"/>
              <a:buChar char="•"/>
            </a:pPr>
            <a:r>
              <a:rPr lang="de-DE" sz="1200" b="1" dirty="0" smtClean="0">
                <a:solidFill>
                  <a:schemeClr val="bg1"/>
                </a:solidFill>
              </a:rPr>
              <a:t>Prozessschritte </a:t>
            </a:r>
          </a:p>
          <a:p>
            <a:pPr marL="285750" indent="-285750">
              <a:buFont typeface="Arial" panose="020B0604020202020204" pitchFamily="34" charset="0"/>
              <a:buChar char="•"/>
            </a:pPr>
            <a:endParaRPr lang="de-DE" sz="1200" dirty="0" smtClean="0">
              <a:solidFill>
                <a:schemeClr val="bg1"/>
              </a:solidFill>
            </a:endParaRPr>
          </a:p>
          <a:p>
            <a:pPr marL="285750" indent="-285750">
              <a:buFont typeface="Arial" panose="020B0604020202020204" pitchFamily="34" charset="0"/>
              <a:buChar char="•"/>
            </a:pPr>
            <a:r>
              <a:rPr lang="de-DE" sz="1200" dirty="0" smtClean="0">
                <a:solidFill>
                  <a:schemeClr val="bg1"/>
                </a:solidFill>
              </a:rPr>
              <a:t>Beteiligte Rollen / Dinge</a:t>
            </a:r>
          </a:p>
          <a:p>
            <a:pPr marL="285750" indent="-285750">
              <a:buFont typeface="Arial" panose="020B0604020202020204" pitchFamily="34" charset="0"/>
              <a:buChar char="•"/>
            </a:pPr>
            <a:r>
              <a:rPr lang="de-DE" sz="1200" dirty="0" smtClean="0">
                <a:solidFill>
                  <a:schemeClr val="bg1"/>
                </a:solidFill>
              </a:rPr>
              <a:t>Unterstützungsprozesse</a:t>
            </a:r>
          </a:p>
          <a:p>
            <a:pPr marL="285750" indent="-285750">
              <a:buFont typeface="Arial" panose="020B0604020202020204" pitchFamily="34" charset="0"/>
              <a:buChar char="•"/>
            </a:pPr>
            <a:r>
              <a:rPr lang="de-DE" sz="1200" dirty="0" smtClean="0">
                <a:solidFill>
                  <a:schemeClr val="bg1"/>
                </a:solidFill>
              </a:rPr>
              <a:t>Emotionen (grafisch)</a:t>
            </a:r>
          </a:p>
          <a:p>
            <a:pPr marL="285750" indent="-285750">
              <a:buFont typeface="Arial" panose="020B0604020202020204" pitchFamily="34" charset="0"/>
              <a:buChar char="•"/>
            </a:pPr>
            <a:r>
              <a:rPr lang="de-DE" sz="1200" dirty="0" smtClean="0">
                <a:solidFill>
                  <a:schemeClr val="bg1"/>
                </a:solidFill>
              </a:rPr>
              <a:t>Emotionen (textuell)</a:t>
            </a:r>
          </a:p>
          <a:p>
            <a:pPr marL="285750" indent="-285750">
              <a:buFont typeface="Arial" panose="020B0604020202020204" pitchFamily="34" charset="0"/>
              <a:buChar char="•"/>
            </a:pPr>
            <a:r>
              <a:rPr lang="de-DE" sz="1200" dirty="0" smtClean="0">
                <a:solidFill>
                  <a:schemeClr val="bg1"/>
                </a:solidFill>
              </a:rPr>
              <a:t>Kanal / </a:t>
            </a:r>
            <a:r>
              <a:rPr lang="de-DE" sz="1200" dirty="0" err="1" smtClean="0">
                <a:solidFill>
                  <a:schemeClr val="bg1"/>
                </a:solidFill>
              </a:rPr>
              <a:t>Touchpoint</a:t>
            </a:r>
            <a:endParaRPr lang="de-DE" sz="1200" dirty="0" smtClean="0">
              <a:solidFill>
                <a:schemeClr val="bg1"/>
              </a:solidFill>
            </a:endParaRPr>
          </a:p>
          <a:p>
            <a:pPr marL="742950" lvl="1" indent="-285750">
              <a:buFont typeface="Arial" panose="020B0604020202020204" pitchFamily="34" charset="0"/>
              <a:buChar char="•"/>
            </a:pPr>
            <a:r>
              <a:rPr lang="de-DE" sz="1200" dirty="0" smtClean="0">
                <a:solidFill>
                  <a:schemeClr val="bg1"/>
                </a:solidFill>
              </a:rPr>
              <a:t>Zuständige Abteilung</a:t>
            </a:r>
          </a:p>
          <a:p>
            <a:pPr marL="285750" indent="-285750">
              <a:buFont typeface="Arial" panose="020B0604020202020204" pitchFamily="34" charset="0"/>
              <a:buChar char="•"/>
            </a:pPr>
            <a:r>
              <a:rPr lang="de-DE" sz="1200" dirty="0" smtClean="0">
                <a:solidFill>
                  <a:schemeClr val="bg1"/>
                </a:solidFill>
              </a:rPr>
              <a:t>Ideen</a:t>
            </a:r>
          </a:p>
          <a:p>
            <a:pPr marL="285750" indent="-285750">
              <a:buFont typeface="Arial" panose="020B0604020202020204" pitchFamily="34" charset="0"/>
              <a:buChar char="•"/>
            </a:pPr>
            <a:r>
              <a:rPr lang="de-DE" sz="1200" dirty="0" smtClean="0">
                <a:solidFill>
                  <a:schemeClr val="bg1"/>
                </a:solidFill>
              </a:rPr>
              <a:t>Medien</a:t>
            </a:r>
          </a:p>
          <a:p>
            <a:pPr marL="285750" indent="-285750">
              <a:buFont typeface="Arial" panose="020B0604020202020204" pitchFamily="34" charset="0"/>
              <a:buChar char="•"/>
            </a:pPr>
            <a:r>
              <a:rPr lang="de-DE" sz="1200" dirty="0" smtClean="0">
                <a:solidFill>
                  <a:schemeClr val="bg1"/>
                </a:solidFill>
              </a:rPr>
              <a:t>Metriken</a:t>
            </a:r>
          </a:p>
          <a:p>
            <a:pPr marL="285750" indent="-285750">
              <a:buFont typeface="Arial" panose="020B0604020202020204" pitchFamily="34" charset="0"/>
              <a:buChar char="•"/>
            </a:pPr>
            <a:r>
              <a:rPr lang="de-DE" sz="1200" dirty="0" smtClean="0">
                <a:solidFill>
                  <a:schemeClr val="bg1"/>
                </a:solidFill>
              </a:rPr>
              <a:t>Zitat</a:t>
            </a:r>
          </a:p>
          <a:p>
            <a:pPr marL="285750" indent="-285750">
              <a:buFont typeface="Arial" panose="020B0604020202020204" pitchFamily="34" charset="0"/>
              <a:buChar char="•"/>
            </a:pPr>
            <a:endParaRPr lang="de-DE" sz="1200" dirty="0" smtClean="0">
              <a:solidFill>
                <a:schemeClr val="bg1"/>
              </a:solidFill>
            </a:endParaRPr>
          </a:p>
          <a:p>
            <a:pPr marL="285750" indent="-285750">
              <a:buFont typeface="Arial" panose="020B0604020202020204" pitchFamily="34" charset="0"/>
              <a:buChar char="•"/>
            </a:pPr>
            <a:endParaRPr lang="de-DE" sz="1200" dirty="0" smtClean="0">
              <a:solidFill>
                <a:schemeClr val="bg1"/>
              </a:solidFill>
            </a:endParaRPr>
          </a:p>
          <a:p>
            <a:pPr marL="285750" indent="-285750">
              <a:buFont typeface="Arial" panose="020B0604020202020204" pitchFamily="34" charset="0"/>
              <a:buChar char="•"/>
            </a:pPr>
            <a:endParaRPr lang="de-DE" sz="1200" dirty="0" smtClean="0">
              <a:solidFill>
                <a:schemeClr val="bg1"/>
              </a:solidFill>
            </a:endParaRPr>
          </a:p>
        </p:txBody>
      </p:sp>
      <p:grpSp>
        <p:nvGrpSpPr>
          <p:cNvPr id="40" name="Group 698"/>
          <p:cNvGrpSpPr>
            <a:grpSpLocks noChangeAspect="1"/>
          </p:cNvGrpSpPr>
          <p:nvPr/>
        </p:nvGrpSpPr>
        <p:grpSpPr bwMode="auto">
          <a:xfrm>
            <a:off x="5934707" y="9620311"/>
            <a:ext cx="803695" cy="252000"/>
            <a:chOff x="561" y="2271"/>
            <a:chExt cx="4634" cy="1453"/>
          </a:xfrm>
        </p:grpSpPr>
        <p:sp>
          <p:nvSpPr>
            <p:cNvPr id="42"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43"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45"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53"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54"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
        <p:nvSpPr>
          <p:cNvPr id="6" name="Rechteck 5"/>
          <p:cNvSpPr/>
          <p:nvPr/>
        </p:nvSpPr>
        <p:spPr>
          <a:xfrm>
            <a:off x="198882" y="1607310"/>
            <a:ext cx="1394989" cy="338554"/>
          </a:xfrm>
          <a:prstGeom prst="rect">
            <a:avLst/>
          </a:prstGeom>
        </p:spPr>
        <p:txBody>
          <a:bodyPr wrap="square" lIns="0">
            <a:spAutoFit/>
          </a:bodyPr>
          <a:lstStyle/>
          <a:p>
            <a:pPr algn="ctr"/>
            <a:r>
              <a:rPr lang="de-DE" sz="1600" b="1"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Lisa D.</a:t>
            </a:r>
            <a:endParaRPr lang="de-DE" b="1" dirty="0">
              <a:solidFill>
                <a:schemeClr val="tx1">
                  <a:lumMod val="75000"/>
                  <a:lumOff val="25000"/>
                </a:schemeClr>
              </a:solidFill>
            </a:endParaRPr>
          </a:p>
        </p:txBody>
      </p:sp>
    </p:spTree>
    <p:extLst>
      <p:ext uri="{BB962C8B-B14F-4D97-AF65-F5344CB8AC3E}">
        <p14:creationId xmlns:p14="http://schemas.microsoft.com/office/powerpoint/2010/main" val="24785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0" y="9638122"/>
            <a:ext cx="6858000" cy="267878"/>
          </a:xfrm>
          <a:prstGeom prst="rect">
            <a:avLst/>
          </a:prstGeom>
          <a:noFill/>
        </p:spPr>
        <p:txBody>
          <a:bodyPr wrap="square" lIns="72000" tIns="0" rIns="0" bIns="0" rtlCol="0" anchor="ctr">
            <a:noAutofit/>
          </a:bodyPr>
          <a:lstStyle/>
          <a:p>
            <a:pPr>
              <a:spcBef>
                <a:spcPts val="300"/>
              </a:spcBef>
              <a:buClr>
                <a:schemeClr val="accent2"/>
              </a:buClr>
            </a:pPr>
            <a:r>
              <a:rPr lang="de-DE" sz="1000" b="1" dirty="0" smtClean="0">
                <a:solidFill>
                  <a:schemeClr val="tx1">
                    <a:lumMod val="50000"/>
                    <a:lumOff val="50000"/>
                  </a:schemeClr>
                </a:solidFill>
              </a:rPr>
              <a:t>Persona</a:t>
            </a:r>
            <a:r>
              <a:rPr lang="de-DE" sz="1000" dirty="0" smtClean="0">
                <a:solidFill>
                  <a:schemeClr val="tx1">
                    <a:lumMod val="50000"/>
                    <a:lumOff val="50000"/>
                  </a:schemeClr>
                </a:solidFill>
              </a:rPr>
              <a:t> Lisa   </a:t>
            </a:r>
            <a:r>
              <a:rPr lang="de-DE" sz="1000" dirty="0" smtClean="0">
                <a:solidFill>
                  <a:schemeClr val="accent2"/>
                </a:solidFill>
              </a:rPr>
              <a:t>|  </a:t>
            </a:r>
            <a:r>
              <a:rPr lang="de-DE" sz="1000" dirty="0" smtClean="0">
                <a:solidFill>
                  <a:schemeClr val="tx1">
                    <a:lumMod val="50000"/>
                    <a:lumOff val="50000"/>
                  </a:schemeClr>
                </a:solidFill>
              </a:rPr>
              <a:t> </a:t>
            </a:r>
            <a:r>
              <a:rPr lang="de-DE" sz="1000" b="1" dirty="0" smtClean="0">
                <a:solidFill>
                  <a:schemeClr val="tx1">
                    <a:lumMod val="50000"/>
                    <a:lumOff val="50000"/>
                  </a:schemeClr>
                </a:solidFill>
              </a:rPr>
              <a:t>Nutzerreise </a:t>
            </a:r>
            <a:r>
              <a:rPr lang="de-DE" sz="1000" dirty="0" smtClean="0">
                <a:solidFill>
                  <a:schemeClr val="tx1">
                    <a:lumMod val="50000"/>
                    <a:lumOff val="50000"/>
                  </a:schemeClr>
                </a:solidFill>
              </a:rPr>
              <a:t>Name der </a:t>
            </a:r>
            <a:r>
              <a:rPr lang="de-DE" sz="1000" dirty="0">
                <a:solidFill>
                  <a:schemeClr val="tx1">
                    <a:lumMod val="50000"/>
                    <a:lumOff val="50000"/>
                  </a:schemeClr>
                </a:solidFill>
              </a:rPr>
              <a:t>Reise  </a:t>
            </a:r>
            <a:r>
              <a:rPr lang="de-DE" sz="1000" dirty="0" smtClean="0">
                <a:solidFill>
                  <a:schemeClr val="accent2"/>
                </a:solidFill>
              </a:rPr>
              <a:t>| </a:t>
            </a:r>
            <a:r>
              <a:rPr lang="de-DE" sz="1000" dirty="0" smtClean="0">
                <a:solidFill>
                  <a:schemeClr val="tx1">
                    <a:lumMod val="50000"/>
                    <a:lumOff val="50000"/>
                  </a:schemeClr>
                </a:solidFill>
              </a:rPr>
              <a:t>  Seite 2</a:t>
            </a:r>
            <a:endParaRPr lang="de-DE" sz="1000" b="1" dirty="0" smtClean="0">
              <a:solidFill>
                <a:schemeClr val="tx1">
                  <a:lumMod val="50000"/>
                  <a:lumOff val="50000"/>
                </a:schemeClr>
              </a:solidFill>
            </a:endParaRPr>
          </a:p>
        </p:txBody>
      </p:sp>
      <p:graphicFrame>
        <p:nvGraphicFramePr>
          <p:cNvPr id="15" name="Tabelle 14"/>
          <p:cNvGraphicFramePr>
            <a:graphicFrameLocks noGrp="1"/>
          </p:cNvGraphicFramePr>
          <p:nvPr>
            <p:extLst>
              <p:ext uri="{D42A27DB-BD31-4B8C-83A1-F6EECF244321}">
                <p14:modId xmlns:p14="http://schemas.microsoft.com/office/powerpoint/2010/main" val="95821934"/>
              </p:ext>
            </p:extLst>
          </p:nvPr>
        </p:nvGraphicFramePr>
        <p:xfrm>
          <a:off x="63000" y="166183"/>
          <a:ext cx="6732000" cy="9323504"/>
        </p:xfrm>
        <a:graphic>
          <a:graphicData uri="http://schemas.openxmlformats.org/drawingml/2006/table">
            <a:tbl>
              <a:tblPr>
                <a:tableStyleId>{073A0DAA-6AF3-43AB-8588-CEC1D06C72B9}</a:tableStyleId>
              </a:tblPr>
              <a:tblGrid>
                <a:gridCol w="2244000">
                  <a:extLst>
                    <a:ext uri="{9D8B030D-6E8A-4147-A177-3AD203B41FA5}">
                      <a16:colId xmlns:a16="http://schemas.microsoft.com/office/drawing/2014/main" val="3794830645"/>
                    </a:ext>
                  </a:extLst>
                </a:gridCol>
                <a:gridCol w="2244000">
                  <a:extLst>
                    <a:ext uri="{9D8B030D-6E8A-4147-A177-3AD203B41FA5}">
                      <a16:colId xmlns:a16="http://schemas.microsoft.com/office/drawing/2014/main" val="683528171"/>
                    </a:ext>
                  </a:extLst>
                </a:gridCol>
                <a:gridCol w="2244000">
                  <a:extLst>
                    <a:ext uri="{9D8B030D-6E8A-4147-A177-3AD203B41FA5}">
                      <a16:colId xmlns:a16="http://schemas.microsoft.com/office/drawing/2014/main" val="3321153282"/>
                    </a:ext>
                  </a:extLst>
                </a:gridCol>
              </a:tblGrid>
              <a:tr h="375672">
                <a:tc gridSpan="2">
                  <a:txBody>
                    <a:bodyPr/>
                    <a:lstStyle/>
                    <a:p>
                      <a:r>
                        <a:rPr lang="de-DE" sz="16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1 Phasenname (fortgesetzt)</a:t>
                      </a:r>
                      <a:endParaRPr lang="de-DE" sz="16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de-DE" sz="16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de-DE" sz="16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Nächste Phase</a:t>
                      </a:r>
                      <a:endParaRPr lang="de-DE" sz="16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29097237"/>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9043953"/>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8753985"/>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7382407"/>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9604478"/>
                  </a:ext>
                </a:extLst>
              </a:tr>
            </a:tbl>
          </a:graphicData>
        </a:graphic>
      </p:graphicFrame>
      <p:grpSp>
        <p:nvGrpSpPr>
          <p:cNvPr id="16" name="Group 698"/>
          <p:cNvGrpSpPr>
            <a:grpSpLocks noChangeAspect="1"/>
          </p:cNvGrpSpPr>
          <p:nvPr/>
        </p:nvGrpSpPr>
        <p:grpSpPr bwMode="auto">
          <a:xfrm>
            <a:off x="5934707" y="9620311"/>
            <a:ext cx="803695" cy="252000"/>
            <a:chOff x="561" y="2271"/>
            <a:chExt cx="4634" cy="1453"/>
          </a:xfrm>
        </p:grpSpPr>
        <p:sp>
          <p:nvSpPr>
            <p:cNvPr id="20"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1"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2"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6"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7"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Tree>
    <p:extLst>
      <p:ext uri="{BB962C8B-B14F-4D97-AF65-F5344CB8AC3E}">
        <p14:creationId xmlns:p14="http://schemas.microsoft.com/office/powerpoint/2010/main" val="121402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933676797"/>
              </p:ext>
            </p:extLst>
          </p:nvPr>
        </p:nvGraphicFramePr>
        <p:xfrm>
          <a:off x="83634" y="166183"/>
          <a:ext cx="6690733" cy="9323504"/>
        </p:xfrm>
        <a:graphic>
          <a:graphicData uri="http://schemas.openxmlformats.org/drawingml/2006/table">
            <a:tbl>
              <a:tblPr>
                <a:tableStyleId>{073A0DAA-6AF3-43AB-8588-CEC1D06C72B9}</a:tableStyleId>
              </a:tblPr>
              <a:tblGrid>
                <a:gridCol w="2534115">
                  <a:extLst>
                    <a:ext uri="{9D8B030D-6E8A-4147-A177-3AD203B41FA5}">
                      <a16:colId xmlns:a16="http://schemas.microsoft.com/office/drawing/2014/main" val="825356023"/>
                    </a:ext>
                  </a:extLst>
                </a:gridCol>
                <a:gridCol w="2534115">
                  <a:extLst>
                    <a:ext uri="{9D8B030D-6E8A-4147-A177-3AD203B41FA5}">
                      <a16:colId xmlns:a16="http://schemas.microsoft.com/office/drawing/2014/main" val="3794830645"/>
                    </a:ext>
                  </a:extLst>
                </a:gridCol>
                <a:gridCol w="1622503">
                  <a:extLst>
                    <a:ext uri="{9D8B030D-6E8A-4147-A177-3AD203B41FA5}">
                      <a16:colId xmlns:a16="http://schemas.microsoft.com/office/drawing/2014/main" val="1338070274"/>
                    </a:ext>
                  </a:extLst>
                </a:gridCol>
              </a:tblGrid>
              <a:tr h="375672">
                <a:tc>
                  <a:txBody>
                    <a:bodyPr/>
                    <a:lstStyle/>
                    <a:p>
                      <a:r>
                        <a:rPr lang="de-DE" sz="16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Phasenname</a:t>
                      </a:r>
                      <a:endParaRPr lang="de-DE" sz="16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de-DE" sz="16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Phasenname</a:t>
                      </a:r>
                      <a:endParaRPr lang="de-DE" sz="16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0" marB="7200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de-DE" sz="12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9097237"/>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Kundenziele</a:t>
                      </a:r>
                      <a:endParaRPr lang="de-DE" sz="1600" b="0" dirty="0">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043953"/>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Prozessschritte</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8753985"/>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de-DE" sz="1600" b="0" baseline="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Emotionen</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7382407"/>
                  </a:ext>
                </a:extLst>
              </a:tr>
              <a:tr h="2236958">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de-DE" dirty="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DE" sz="1600" b="0" dirty="0" smtClean="0">
                          <a:solidFill>
                            <a:schemeClr val="accent2"/>
                          </a:solidFill>
                          <a:latin typeface="Segoe UI" panose="020B0502040204020203" pitchFamily="34" charset="0"/>
                          <a:ea typeface="Segoe UI" panose="020B0502040204020203" pitchFamily="34" charset="0"/>
                          <a:cs typeface="Segoe UI" panose="020B0502040204020203" pitchFamily="34" charset="0"/>
                        </a:rPr>
                        <a:t>Zitat</a:t>
                      </a:r>
                      <a:endParaRPr lang="de-DE" sz="1600" b="0" dirty="0">
                        <a:solidFill>
                          <a:schemeClr val="accent2"/>
                        </a:solidFill>
                        <a:latin typeface="Segoe UI" panose="020B0502040204020203" pitchFamily="34" charset="0"/>
                        <a:ea typeface="Segoe UI" panose="020B0502040204020203" pitchFamily="34" charset="0"/>
                        <a:cs typeface="Segoe UI" panose="020B0502040204020203" pitchFamily="34" charset="0"/>
                      </a:endParaRPr>
                    </a:p>
                  </a:txBody>
                  <a:tcPr marL="72000" marR="72000" marT="72000" marB="720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9604478"/>
                  </a:ext>
                </a:extLst>
              </a:tr>
            </a:tbl>
          </a:graphicData>
        </a:graphic>
      </p:graphicFrame>
      <p:sp>
        <p:nvSpPr>
          <p:cNvPr id="5" name="Textfeld 4"/>
          <p:cNvSpPr txBox="1"/>
          <p:nvPr/>
        </p:nvSpPr>
        <p:spPr>
          <a:xfrm>
            <a:off x="0" y="9638122"/>
            <a:ext cx="6858000" cy="267878"/>
          </a:xfrm>
          <a:prstGeom prst="rect">
            <a:avLst/>
          </a:prstGeom>
          <a:noFill/>
        </p:spPr>
        <p:txBody>
          <a:bodyPr wrap="square" lIns="72000" tIns="0" rIns="0" bIns="0" rtlCol="0" anchor="ctr">
            <a:noAutofit/>
          </a:bodyPr>
          <a:lstStyle/>
          <a:p>
            <a:pPr>
              <a:spcBef>
                <a:spcPts val="300"/>
              </a:spcBef>
              <a:buClr>
                <a:schemeClr val="accent2"/>
              </a:buClr>
            </a:pPr>
            <a:r>
              <a:rPr lang="de-DE" sz="1000" b="1" dirty="0" smtClean="0">
                <a:solidFill>
                  <a:schemeClr val="tx1">
                    <a:lumMod val="50000"/>
                    <a:lumOff val="50000"/>
                  </a:schemeClr>
                </a:solidFill>
              </a:rPr>
              <a:t>Persona</a:t>
            </a:r>
            <a:r>
              <a:rPr lang="de-DE" sz="1000" dirty="0" smtClean="0">
                <a:solidFill>
                  <a:schemeClr val="tx1">
                    <a:lumMod val="50000"/>
                    <a:lumOff val="50000"/>
                  </a:schemeClr>
                </a:solidFill>
              </a:rPr>
              <a:t> Lisa   </a:t>
            </a:r>
            <a:r>
              <a:rPr lang="de-DE" sz="1000" dirty="0" smtClean="0">
                <a:solidFill>
                  <a:schemeClr val="accent2"/>
                </a:solidFill>
              </a:rPr>
              <a:t>|  </a:t>
            </a:r>
            <a:r>
              <a:rPr lang="de-DE" sz="1000" dirty="0" smtClean="0">
                <a:solidFill>
                  <a:schemeClr val="tx1">
                    <a:lumMod val="50000"/>
                    <a:lumOff val="50000"/>
                  </a:schemeClr>
                </a:solidFill>
              </a:rPr>
              <a:t> </a:t>
            </a:r>
            <a:r>
              <a:rPr lang="de-DE" sz="1000" b="1" dirty="0" smtClean="0">
                <a:solidFill>
                  <a:schemeClr val="tx1">
                    <a:lumMod val="50000"/>
                    <a:lumOff val="50000"/>
                  </a:schemeClr>
                </a:solidFill>
              </a:rPr>
              <a:t>Nutzerreise </a:t>
            </a:r>
            <a:r>
              <a:rPr lang="de-DE" sz="1000" dirty="0" smtClean="0">
                <a:solidFill>
                  <a:schemeClr val="tx1">
                    <a:lumMod val="50000"/>
                    <a:lumOff val="50000"/>
                  </a:schemeClr>
                </a:solidFill>
              </a:rPr>
              <a:t>Name der </a:t>
            </a:r>
            <a:r>
              <a:rPr lang="de-DE" sz="1000" dirty="0">
                <a:solidFill>
                  <a:schemeClr val="tx1">
                    <a:lumMod val="50000"/>
                    <a:lumOff val="50000"/>
                  </a:schemeClr>
                </a:solidFill>
              </a:rPr>
              <a:t>Reise  </a:t>
            </a:r>
            <a:r>
              <a:rPr lang="de-DE" sz="1000" dirty="0" smtClean="0">
                <a:solidFill>
                  <a:schemeClr val="accent2"/>
                </a:solidFill>
              </a:rPr>
              <a:t>| </a:t>
            </a:r>
            <a:r>
              <a:rPr lang="de-DE" sz="1000" dirty="0" smtClean="0">
                <a:solidFill>
                  <a:schemeClr val="tx1">
                    <a:lumMod val="50000"/>
                    <a:lumOff val="50000"/>
                  </a:schemeClr>
                </a:solidFill>
              </a:rPr>
              <a:t>  Seite 3</a:t>
            </a:r>
            <a:endParaRPr lang="de-DE" sz="1000" b="1" dirty="0" smtClean="0">
              <a:solidFill>
                <a:schemeClr val="tx1">
                  <a:lumMod val="50000"/>
                  <a:lumOff val="50000"/>
                </a:schemeClr>
              </a:solidFill>
            </a:endParaRPr>
          </a:p>
        </p:txBody>
      </p:sp>
      <p:grpSp>
        <p:nvGrpSpPr>
          <p:cNvPr id="6" name="Group 698"/>
          <p:cNvGrpSpPr>
            <a:grpSpLocks noChangeAspect="1"/>
          </p:cNvGrpSpPr>
          <p:nvPr/>
        </p:nvGrpSpPr>
        <p:grpSpPr bwMode="auto">
          <a:xfrm>
            <a:off x="5934707" y="9620311"/>
            <a:ext cx="803695" cy="252000"/>
            <a:chOff x="561" y="2271"/>
            <a:chExt cx="4634" cy="1453"/>
          </a:xfrm>
        </p:grpSpPr>
        <p:sp>
          <p:nvSpPr>
            <p:cNvPr id="7" name="AutoShape 697"/>
            <p:cNvSpPr>
              <a:spLocks noChangeAspect="1" noChangeArrowheads="1" noTextEdit="1"/>
            </p:cNvSpPr>
            <p:nvPr/>
          </p:nvSpPr>
          <p:spPr bwMode="auto">
            <a:xfrm>
              <a:off x="561" y="2271"/>
              <a:ext cx="4634" cy="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 name="Oval 699"/>
            <p:cNvSpPr>
              <a:spLocks noChangeArrowheads="1"/>
            </p:cNvSpPr>
            <p:nvPr/>
          </p:nvSpPr>
          <p:spPr bwMode="auto">
            <a:xfrm>
              <a:off x="561" y="2905"/>
              <a:ext cx="483" cy="484"/>
            </a:xfrm>
            <a:prstGeom prst="ellipse">
              <a:avLst/>
            </a:prstGeom>
            <a:solidFill>
              <a:srgbClr val="841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 name="Freeform 700"/>
            <p:cNvSpPr>
              <a:spLocks/>
            </p:cNvSpPr>
            <p:nvPr/>
          </p:nvSpPr>
          <p:spPr bwMode="auto">
            <a:xfrm>
              <a:off x="1200" y="2269"/>
              <a:ext cx="1559" cy="1113"/>
            </a:xfrm>
            <a:custGeom>
              <a:avLst/>
              <a:gdLst>
                <a:gd name="T0" fmla="*/ 0 w 659"/>
                <a:gd name="T1" fmla="*/ 0 h 469"/>
                <a:gd name="T2" fmla="*/ 0 w 659"/>
                <a:gd name="T3" fmla="*/ 469 h 469"/>
                <a:gd name="T4" fmla="*/ 85 w 659"/>
                <a:gd name="T5" fmla="*/ 469 h 469"/>
                <a:gd name="T6" fmla="*/ 85 w 659"/>
                <a:gd name="T7" fmla="*/ 72 h 469"/>
                <a:gd name="T8" fmla="*/ 282 w 659"/>
                <a:gd name="T9" fmla="*/ 72 h 469"/>
                <a:gd name="T10" fmla="*/ 282 w 659"/>
                <a:gd name="T11" fmla="*/ 469 h 469"/>
                <a:gd name="T12" fmla="*/ 367 w 659"/>
                <a:gd name="T13" fmla="*/ 469 h 469"/>
                <a:gd name="T14" fmla="*/ 367 w 659"/>
                <a:gd name="T15" fmla="*/ 72 h 469"/>
                <a:gd name="T16" fmla="*/ 498 w 659"/>
                <a:gd name="T17" fmla="*/ 72 h 469"/>
                <a:gd name="T18" fmla="*/ 573 w 659"/>
                <a:gd name="T19" fmla="*/ 155 h 469"/>
                <a:gd name="T20" fmla="*/ 573 w 659"/>
                <a:gd name="T21" fmla="*/ 469 h 469"/>
                <a:gd name="T22" fmla="*/ 659 w 659"/>
                <a:gd name="T23" fmla="*/ 469 h 469"/>
                <a:gd name="T24" fmla="*/ 659 w 659"/>
                <a:gd name="T25" fmla="*/ 132 h 469"/>
                <a:gd name="T26" fmla="*/ 541 w 659"/>
                <a:gd name="T27" fmla="*/ 0 h 469"/>
                <a:gd name="T28" fmla="*/ 0 w 659"/>
                <a:gd name="T2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9" h="469">
                  <a:moveTo>
                    <a:pt x="0" y="0"/>
                  </a:moveTo>
                  <a:cubicBezTo>
                    <a:pt x="0" y="469"/>
                    <a:pt x="0" y="469"/>
                    <a:pt x="0" y="469"/>
                  </a:cubicBezTo>
                  <a:cubicBezTo>
                    <a:pt x="85" y="469"/>
                    <a:pt x="85" y="469"/>
                    <a:pt x="85" y="469"/>
                  </a:cubicBezTo>
                  <a:cubicBezTo>
                    <a:pt x="85" y="72"/>
                    <a:pt x="85" y="72"/>
                    <a:pt x="85" y="72"/>
                  </a:cubicBezTo>
                  <a:cubicBezTo>
                    <a:pt x="85" y="72"/>
                    <a:pt x="218" y="72"/>
                    <a:pt x="282" y="72"/>
                  </a:cubicBezTo>
                  <a:cubicBezTo>
                    <a:pt x="282" y="469"/>
                    <a:pt x="282" y="469"/>
                    <a:pt x="282" y="469"/>
                  </a:cubicBezTo>
                  <a:cubicBezTo>
                    <a:pt x="367" y="469"/>
                    <a:pt x="367" y="469"/>
                    <a:pt x="367" y="469"/>
                  </a:cubicBezTo>
                  <a:cubicBezTo>
                    <a:pt x="367" y="72"/>
                    <a:pt x="367" y="72"/>
                    <a:pt x="367" y="72"/>
                  </a:cubicBezTo>
                  <a:cubicBezTo>
                    <a:pt x="424" y="72"/>
                    <a:pt x="472" y="72"/>
                    <a:pt x="498" y="72"/>
                  </a:cubicBezTo>
                  <a:cubicBezTo>
                    <a:pt x="542" y="72"/>
                    <a:pt x="573" y="98"/>
                    <a:pt x="573" y="155"/>
                  </a:cubicBezTo>
                  <a:cubicBezTo>
                    <a:pt x="573" y="469"/>
                    <a:pt x="573" y="469"/>
                    <a:pt x="573" y="469"/>
                  </a:cubicBezTo>
                  <a:cubicBezTo>
                    <a:pt x="659" y="469"/>
                    <a:pt x="659" y="469"/>
                    <a:pt x="659" y="469"/>
                  </a:cubicBezTo>
                  <a:cubicBezTo>
                    <a:pt x="659" y="346"/>
                    <a:pt x="659" y="239"/>
                    <a:pt x="659" y="132"/>
                  </a:cubicBezTo>
                  <a:cubicBezTo>
                    <a:pt x="659" y="68"/>
                    <a:pt x="626" y="0"/>
                    <a:pt x="541" y="0"/>
                  </a:cubicBezTo>
                  <a:cubicBezTo>
                    <a:pt x="0" y="0"/>
                    <a:pt x="0" y="0"/>
                    <a:pt x="0"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 name="Freeform 701"/>
            <p:cNvSpPr>
              <a:spLocks/>
            </p:cNvSpPr>
            <p:nvPr/>
          </p:nvSpPr>
          <p:spPr bwMode="auto">
            <a:xfrm>
              <a:off x="2877" y="2269"/>
              <a:ext cx="1107" cy="1113"/>
            </a:xfrm>
            <a:custGeom>
              <a:avLst/>
              <a:gdLst>
                <a:gd name="T0" fmla="*/ 121 w 468"/>
                <a:gd name="T1" fmla="*/ 0 h 469"/>
                <a:gd name="T2" fmla="*/ 0 w 468"/>
                <a:gd name="T3" fmla="*/ 130 h 469"/>
                <a:gd name="T4" fmla="*/ 115 w 468"/>
                <a:gd name="T5" fmla="*/ 266 h 469"/>
                <a:gd name="T6" fmla="*/ 319 w 468"/>
                <a:gd name="T7" fmla="*/ 266 h 469"/>
                <a:gd name="T8" fmla="*/ 381 w 468"/>
                <a:gd name="T9" fmla="*/ 335 h 469"/>
                <a:gd name="T10" fmla="*/ 320 w 468"/>
                <a:gd name="T11" fmla="*/ 398 h 469"/>
                <a:gd name="T12" fmla="*/ 8 w 468"/>
                <a:gd name="T13" fmla="*/ 398 h 469"/>
                <a:gd name="T14" fmla="*/ 8 w 468"/>
                <a:gd name="T15" fmla="*/ 469 h 469"/>
                <a:gd name="T16" fmla="*/ 356 w 468"/>
                <a:gd name="T17" fmla="*/ 469 h 469"/>
                <a:gd name="T18" fmla="*/ 468 w 468"/>
                <a:gd name="T19" fmla="*/ 336 h 469"/>
                <a:gd name="T20" fmla="*/ 362 w 468"/>
                <a:gd name="T21" fmla="*/ 194 h 469"/>
                <a:gd name="T22" fmla="*/ 142 w 468"/>
                <a:gd name="T23" fmla="*/ 194 h 469"/>
                <a:gd name="T24" fmla="*/ 86 w 468"/>
                <a:gd name="T25" fmla="*/ 132 h 469"/>
                <a:gd name="T26" fmla="*/ 151 w 468"/>
                <a:gd name="T27" fmla="*/ 72 h 469"/>
                <a:gd name="T28" fmla="*/ 452 w 468"/>
                <a:gd name="T29" fmla="*/ 72 h 469"/>
                <a:gd name="T30" fmla="*/ 452 w 468"/>
                <a:gd name="T31" fmla="*/ 0 h 469"/>
                <a:gd name="T32" fmla="*/ 121 w 468"/>
                <a:gd name="T33"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469">
                  <a:moveTo>
                    <a:pt x="121" y="0"/>
                  </a:moveTo>
                  <a:cubicBezTo>
                    <a:pt x="28" y="0"/>
                    <a:pt x="0" y="62"/>
                    <a:pt x="0" y="130"/>
                  </a:cubicBezTo>
                  <a:cubicBezTo>
                    <a:pt x="0" y="204"/>
                    <a:pt x="31" y="266"/>
                    <a:pt x="115" y="266"/>
                  </a:cubicBezTo>
                  <a:cubicBezTo>
                    <a:pt x="191" y="266"/>
                    <a:pt x="262" y="266"/>
                    <a:pt x="319" y="266"/>
                  </a:cubicBezTo>
                  <a:cubicBezTo>
                    <a:pt x="381" y="266"/>
                    <a:pt x="381" y="314"/>
                    <a:pt x="381" y="335"/>
                  </a:cubicBezTo>
                  <a:cubicBezTo>
                    <a:pt x="381" y="356"/>
                    <a:pt x="381" y="398"/>
                    <a:pt x="320" y="398"/>
                  </a:cubicBezTo>
                  <a:cubicBezTo>
                    <a:pt x="272" y="398"/>
                    <a:pt x="8" y="398"/>
                    <a:pt x="8" y="398"/>
                  </a:cubicBezTo>
                  <a:cubicBezTo>
                    <a:pt x="8" y="398"/>
                    <a:pt x="8" y="449"/>
                    <a:pt x="8" y="469"/>
                  </a:cubicBezTo>
                  <a:cubicBezTo>
                    <a:pt x="356" y="469"/>
                    <a:pt x="356" y="469"/>
                    <a:pt x="356" y="469"/>
                  </a:cubicBezTo>
                  <a:cubicBezTo>
                    <a:pt x="443" y="469"/>
                    <a:pt x="468" y="418"/>
                    <a:pt x="468" y="336"/>
                  </a:cubicBezTo>
                  <a:cubicBezTo>
                    <a:pt x="468" y="238"/>
                    <a:pt x="436" y="194"/>
                    <a:pt x="362" y="194"/>
                  </a:cubicBezTo>
                  <a:cubicBezTo>
                    <a:pt x="274" y="194"/>
                    <a:pt x="213" y="194"/>
                    <a:pt x="142" y="194"/>
                  </a:cubicBezTo>
                  <a:cubicBezTo>
                    <a:pt x="86" y="194"/>
                    <a:pt x="86" y="157"/>
                    <a:pt x="86" y="132"/>
                  </a:cubicBezTo>
                  <a:cubicBezTo>
                    <a:pt x="86" y="112"/>
                    <a:pt x="92" y="72"/>
                    <a:pt x="151" y="72"/>
                  </a:cubicBezTo>
                  <a:cubicBezTo>
                    <a:pt x="214" y="72"/>
                    <a:pt x="452" y="72"/>
                    <a:pt x="452" y="72"/>
                  </a:cubicBezTo>
                  <a:cubicBezTo>
                    <a:pt x="452" y="43"/>
                    <a:pt x="452" y="27"/>
                    <a:pt x="452" y="0"/>
                  </a:cubicBezTo>
                  <a:cubicBezTo>
                    <a:pt x="121" y="0"/>
                    <a:pt x="121" y="0"/>
                    <a:pt x="121" y="0"/>
                  </a:cubicBez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1" name="Freeform 702"/>
            <p:cNvSpPr>
              <a:spLocks noEditPoints="1"/>
            </p:cNvSpPr>
            <p:nvPr/>
          </p:nvSpPr>
          <p:spPr bwMode="auto">
            <a:xfrm>
              <a:off x="4107" y="2269"/>
              <a:ext cx="1090" cy="1455"/>
            </a:xfrm>
            <a:custGeom>
              <a:avLst/>
              <a:gdLst>
                <a:gd name="T0" fmla="*/ 170 w 461"/>
                <a:gd name="T1" fmla="*/ 0 h 613"/>
                <a:gd name="T2" fmla="*/ 44 w 461"/>
                <a:gd name="T3" fmla="*/ 29 h 613"/>
                <a:gd name="T4" fmla="*/ 0 w 461"/>
                <a:gd name="T5" fmla="*/ 149 h 613"/>
                <a:gd name="T6" fmla="*/ 0 w 461"/>
                <a:gd name="T7" fmla="*/ 233 h 613"/>
                <a:gd name="T8" fmla="*/ 0 w 461"/>
                <a:gd name="T9" fmla="*/ 318 h 613"/>
                <a:gd name="T10" fmla="*/ 47 w 461"/>
                <a:gd name="T11" fmla="*/ 445 h 613"/>
                <a:gd name="T12" fmla="*/ 170 w 461"/>
                <a:gd name="T13" fmla="*/ 469 h 613"/>
                <a:gd name="T14" fmla="*/ 376 w 461"/>
                <a:gd name="T15" fmla="*/ 469 h 613"/>
                <a:gd name="T16" fmla="*/ 376 w 461"/>
                <a:gd name="T17" fmla="*/ 487 h 613"/>
                <a:gd name="T18" fmla="*/ 328 w 461"/>
                <a:gd name="T19" fmla="*/ 538 h 613"/>
                <a:gd name="T20" fmla="*/ 61 w 461"/>
                <a:gd name="T21" fmla="*/ 538 h 613"/>
                <a:gd name="T22" fmla="*/ 61 w 461"/>
                <a:gd name="T23" fmla="*/ 613 h 613"/>
                <a:gd name="T24" fmla="*/ 356 w 461"/>
                <a:gd name="T25" fmla="*/ 613 h 613"/>
                <a:gd name="T26" fmla="*/ 461 w 461"/>
                <a:gd name="T27" fmla="*/ 511 h 613"/>
                <a:gd name="T28" fmla="*/ 461 w 461"/>
                <a:gd name="T29" fmla="*/ 0 h 613"/>
                <a:gd name="T30" fmla="*/ 170 w 461"/>
                <a:gd name="T31" fmla="*/ 0 h 613"/>
                <a:gd name="T32" fmla="*/ 376 w 461"/>
                <a:gd name="T33" fmla="*/ 398 h 613"/>
                <a:gd name="T34" fmla="*/ 196 w 461"/>
                <a:gd name="T35" fmla="*/ 398 h 613"/>
                <a:gd name="T36" fmla="*/ 88 w 461"/>
                <a:gd name="T37" fmla="*/ 333 h 613"/>
                <a:gd name="T38" fmla="*/ 88 w 461"/>
                <a:gd name="T39" fmla="*/ 231 h 613"/>
                <a:gd name="T40" fmla="*/ 88 w 461"/>
                <a:gd name="T41" fmla="*/ 148 h 613"/>
                <a:gd name="T42" fmla="*/ 200 w 461"/>
                <a:gd name="T43" fmla="*/ 72 h 613"/>
                <a:gd name="T44" fmla="*/ 376 w 461"/>
                <a:gd name="T45" fmla="*/ 72 h 613"/>
                <a:gd name="T46" fmla="*/ 376 w 461"/>
                <a:gd name="T47" fmla="*/ 39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1" h="613">
                  <a:moveTo>
                    <a:pt x="170" y="0"/>
                  </a:moveTo>
                  <a:cubicBezTo>
                    <a:pt x="94" y="0"/>
                    <a:pt x="65" y="12"/>
                    <a:pt x="44" y="29"/>
                  </a:cubicBezTo>
                  <a:cubicBezTo>
                    <a:pt x="22" y="47"/>
                    <a:pt x="1" y="70"/>
                    <a:pt x="0" y="149"/>
                  </a:cubicBezTo>
                  <a:cubicBezTo>
                    <a:pt x="0" y="233"/>
                    <a:pt x="0" y="233"/>
                    <a:pt x="0" y="233"/>
                  </a:cubicBezTo>
                  <a:cubicBezTo>
                    <a:pt x="0" y="318"/>
                    <a:pt x="0" y="318"/>
                    <a:pt x="0" y="318"/>
                  </a:cubicBezTo>
                  <a:cubicBezTo>
                    <a:pt x="0" y="402"/>
                    <a:pt x="23" y="425"/>
                    <a:pt x="47" y="445"/>
                  </a:cubicBezTo>
                  <a:cubicBezTo>
                    <a:pt x="63" y="456"/>
                    <a:pt x="89" y="469"/>
                    <a:pt x="170" y="469"/>
                  </a:cubicBezTo>
                  <a:cubicBezTo>
                    <a:pt x="376" y="469"/>
                    <a:pt x="376" y="469"/>
                    <a:pt x="376" y="469"/>
                  </a:cubicBezTo>
                  <a:cubicBezTo>
                    <a:pt x="376" y="469"/>
                    <a:pt x="376" y="484"/>
                    <a:pt x="376" y="487"/>
                  </a:cubicBezTo>
                  <a:cubicBezTo>
                    <a:pt x="376" y="523"/>
                    <a:pt x="369" y="538"/>
                    <a:pt x="328" y="538"/>
                  </a:cubicBezTo>
                  <a:cubicBezTo>
                    <a:pt x="61" y="538"/>
                    <a:pt x="61" y="538"/>
                    <a:pt x="61" y="538"/>
                  </a:cubicBezTo>
                  <a:cubicBezTo>
                    <a:pt x="61" y="613"/>
                    <a:pt x="61" y="613"/>
                    <a:pt x="61" y="613"/>
                  </a:cubicBezTo>
                  <a:cubicBezTo>
                    <a:pt x="356" y="613"/>
                    <a:pt x="356" y="613"/>
                    <a:pt x="356" y="613"/>
                  </a:cubicBezTo>
                  <a:cubicBezTo>
                    <a:pt x="435" y="613"/>
                    <a:pt x="461" y="578"/>
                    <a:pt x="461" y="511"/>
                  </a:cubicBezTo>
                  <a:cubicBezTo>
                    <a:pt x="461" y="0"/>
                    <a:pt x="461" y="0"/>
                    <a:pt x="461" y="0"/>
                  </a:cubicBezTo>
                  <a:lnTo>
                    <a:pt x="170" y="0"/>
                  </a:lnTo>
                  <a:close/>
                  <a:moveTo>
                    <a:pt x="376" y="398"/>
                  </a:moveTo>
                  <a:cubicBezTo>
                    <a:pt x="196" y="398"/>
                    <a:pt x="196" y="398"/>
                    <a:pt x="196" y="398"/>
                  </a:cubicBezTo>
                  <a:cubicBezTo>
                    <a:pt x="143" y="398"/>
                    <a:pt x="89" y="402"/>
                    <a:pt x="88" y="333"/>
                  </a:cubicBezTo>
                  <a:cubicBezTo>
                    <a:pt x="88" y="330"/>
                    <a:pt x="88" y="305"/>
                    <a:pt x="88" y="231"/>
                  </a:cubicBezTo>
                  <a:cubicBezTo>
                    <a:pt x="88" y="169"/>
                    <a:pt x="87" y="154"/>
                    <a:pt x="88" y="148"/>
                  </a:cubicBezTo>
                  <a:cubicBezTo>
                    <a:pt x="91" y="90"/>
                    <a:pt x="112" y="70"/>
                    <a:pt x="200" y="72"/>
                  </a:cubicBezTo>
                  <a:cubicBezTo>
                    <a:pt x="205" y="72"/>
                    <a:pt x="376" y="72"/>
                    <a:pt x="376" y="72"/>
                  </a:cubicBezTo>
                  <a:lnTo>
                    <a:pt x="376" y="398"/>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Tree>
    <p:extLst>
      <p:ext uri="{BB962C8B-B14F-4D97-AF65-F5344CB8AC3E}">
        <p14:creationId xmlns:p14="http://schemas.microsoft.com/office/powerpoint/2010/main" val="2141009586"/>
      </p:ext>
    </p:extLst>
  </p:cSld>
  <p:clrMapOvr>
    <a:masterClrMapping/>
  </p:clrMapOvr>
</p:sld>
</file>

<file path=ppt/theme/theme1.xml><?xml version="1.0" encoding="utf-8"?>
<a:theme xmlns:a="http://schemas.openxmlformats.org/drawingml/2006/main" name="msg systems">
  <a:themeElements>
    <a:clrScheme name="msg neu">
      <a:dk1>
        <a:srgbClr val="000000"/>
      </a:dk1>
      <a:lt1>
        <a:srgbClr val="FFFFFF"/>
      </a:lt1>
      <a:dk2>
        <a:srgbClr val="3F3F3F"/>
      </a:dk2>
      <a:lt2>
        <a:srgbClr val="CBCBCB"/>
      </a:lt2>
      <a:accent1>
        <a:srgbClr val="60A3BC"/>
      </a:accent1>
      <a:accent2>
        <a:srgbClr val="841439"/>
      </a:accent2>
      <a:accent3>
        <a:srgbClr val="1E4A35"/>
      </a:accent3>
      <a:accent4>
        <a:srgbClr val="D08B01"/>
      </a:accent4>
      <a:accent5>
        <a:srgbClr val="8EA499"/>
      </a:accent5>
      <a:accent6>
        <a:srgbClr val="E8B380"/>
      </a:accent6>
      <a:hlink>
        <a:srgbClr val="60A3BC"/>
      </a:hlink>
      <a:folHlink>
        <a:srgbClr val="60A3B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0" tIns="0" rIns="0" bIns="0"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spcBef>
            <a:spcPts val="300"/>
          </a:spcBef>
          <a:buClr>
            <a:schemeClr val="accent2"/>
          </a:buClr>
          <a:buFont typeface="Arial" panose="020B0604020202020204" pitchFamily="34" charset="0"/>
          <a:buChar char="•"/>
          <a:defRPr sz="1400" dirty="0" err="1" smtClean="0"/>
        </a:defPPr>
      </a:lstStyle>
    </a:txDef>
  </a:objectDefaults>
  <a:extraClrSchemeLst/>
  <a:extLst>
    <a:ext uri="{05A4C25C-085E-4340-85A3-A5531E510DB2}">
      <thm15:themeFamily xmlns:thm15="http://schemas.microsoft.com/office/thememl/2012/main" name="Master - msg systems.potx" id="{C1095432-09C5-491B-AB11-871CCB704EE8}" vid="{12C59A29-1F07-4DE6-9B09-418FCF88B042}"/>
    </a:ext>
  </a:extLst>
</a:theme>
</file>

<file path=ppt/theme/theme2.xml><?xml version="1.0" encoding="utf-8"?>
<a:theme xmlns:a="http://schemas.openxmlformats.org/drawingml/2006/main" name="Office Theme">
  <a:themeElements>
    <a:clrScheme name="msgGillardon_neu">
      <a:dk1>
        <a:srgbClr val="000000"/>
      </a:dk1>
      <a:lt1>
        <a:srgbClr val="FFFFFF"/>
      </a:lt1>
      <a:dk2>
        <a:srgbClr val="3F3F3F"/>
      </a:dk2>
      <a:lt2>
        <a:srgbClr val="CBCBCB"/>
      </a:lt2>
      <a:accent1>
        <a:srgbClr val="F3B545"/>
      </a:accent1>
      <a:accent2>
        <a:srgbClr val="F15931"/>
      </a:accent2>
      <a:accent3>
        <a:srgbClr val="388B74"/>
      </a:accent3>
      <a:accent4>
        <a:srgbClr val="0082BE"/>
      </a:accent4>
      <a:accent5>
        <a:srgbClr val="ABDDCF"/>
      </a:accent5>
      <a:accent6>
        <a:srgbClr val="7DD7FF"/>
      </a:accent6>
      <a:hlink>
        <a:srgbClr val="F15931"/>
      </a:hlink>
      <a:folHlink>
        <a:srgbClr val="F15931"/>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msgGillardon_neu">
      <a:dk1>
        <a:srgbClr val="000000"/>
      </a:dk1>
      <a:lt1>
        <a:srgbClr val="FFFFFF"/>
      </a:lt1>
      <a:dk2>
        <a:srgbClr val="3F3F3F"/>
      </a:dk2>
      <a:lt2>
        <a:srgbClr val="CBCBCB"/>
      </a:lt2>
      <a:accent1>
        <a:srgbClr val="F3B545"/>
      </a:accent1>
      <a:accent2>
        <a:srgbClr val="F15931"/>
      </a:accent2>
      <a:accent3>
        <a:srgbClr val="388B74"/>
      </a:accent3>
      <a:accent4>
        <a:srgbClr val="0082BE"/>
      </a:accent4>
      <a:accent5>
        <a:srgbClr val="ABDDCF"/>
      </a:accent5>
      <a:accent6>
        <a:srgbClr val="7DD7FF"/>
      </a:accent6>
      <a:hlink>
        <a:srgbClr val="F15931"/>
      </a:hlink>
      <a:folHlink>
        <a:srgbClr val="F15931"/>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E5F914E88524446829A67240A32D03A" ma:contentTypeVersion="0" ma:contentTypeDescription="Ein neues Dokument erstellen." ma:contentTypeScope="" ma:versionID="2e61cd8cf19febc26de9c21a6e2af81d">
  <xsd:schema xmlns:xsd="http://www.w3.org/2001/XMLSchema" xmlns:xs="http://www.w3.org/2001/XMLSchema" xmlns:p="http://schemas.microsoft.com/office/2006/metadata/properties" xmlns:ns2="b16f2398-698f-41f9-8dd4-38d03b072d7d" targetNamespace="http://schemas.microsoft.com/office/2006/metadata/properties" ma:root="true" ma:fieldsID="6583d57128ee75503f61621ae7bedb43" ns2:_="">
    <xsd:import namespace="b16f2398-698f-41f9-8dd4-38d03b072d7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6f2398-698f-41f9-8dd4-38d03b072d7d"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b16f2398-698f-41f9-8dd4-38d03b072d7d">GBMBGBAU-46437639-14</_dlc_DocId>
    <_dlc_DocIdUrl xmlns="b16f2398-698f-41f9-8dd4-38d03b072d7d">
      <Url>https://project.msg.de/site/66569546/_layouts/15/DocIdRedir.aspx?ID=GBMBGBAU-46437639-14</Url>
      <Description>GBMBGBAU-46437639-14</Description>
    </_dlc_DocIdUrl>
    <msg_gueltig_bis xmlns="1dd69248-66f9-453d-8211-ae5ae34a4b30">2025-12-31T12:00:00+00:00</msg_gueltig_bis>
    <msg_gueltig_ab xmlns="1dd69248-66f9-453d-8211-ae5ae34a4b30">2019-10-11T12:00:00+00:00</msg_gueltig_ab>
    <msg_Kommentar xmlns="1dd69248-66f9-453d-8211-ae5ae34a4b30">Neues Dokument erstellt.</msg_Kommentar>
    <msg_Klassifizierung xmlns="1dd69248-66f9-453d-8211-ae5ae34a4b30">internal</msg_Klassifizierung>
    <msg_Status xmlns="1dd69248-66f9-453d-8211-ae5ae34a4b30">draft</msg_Status>
    <msg_Firma xmlns="1dd69248-66f9-453d-8211-ae5ae34a4b30">msg</msg_Firma>
    <msg_Version xmlns="1dd69248-66f9-453d-8211-ae5ae34a4b30">0.1</msg_Version>
    <msg_Manager xmlns="1dd69248-66f9-453d-8211-ae5ae34a4b30">[Dokumentverantwortlicher]</msg_Manager>
    <msg_Dokumententyp xmlns="1dd69248-66f9-453d-8211-ae5ae34a4b30">Schriftwechsel (allgemein)</msg_Dokumententyp>
  </documentManagement>
</p:properties>
</file>

<file path=customXml/itemProps1.xml><?xml version="1.0" encoding="utf-8"?>
<ds:datastoreItem xmlns:ds="http://schemas.openxmlformats.org/officeDocument/2006/customXml" ds:itemID="{AAC9BD6F-D344-4B1E-9295-5C83FDB24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6f2398-698f-41f9-8dd4-38d03b072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9D40C9-F1ED-4A28-98C5-AB1AE94682AC}">
  <ds:schemaRefs>
    <ds:schemaRef ds:uri="http://schemas.microsoft.com/sharepoint/events"/>
  </ds:schemaRefs>
</ds:datastoreItem>
</file>

<file path=customXml/itemProps3.xml><?xml version="1.0" encoding="utf-8"?>
<ds:datastoreItem xmlns:ds="http://schemas.openxmlformats.org/officeDocument/2006/customXml" ds:itemID="{7F253D3D-AB37-47FB-AE85-AF8FFAF680E2}">
  <ds:schemaRefs>
    <ds:schemaRef ds:uri="http://schemas.microsoft.com/sharepoint/v3/contenttype/forms"/>
  </ds:schemaRefs>
</ds:datastoreItem>
</file>

<file path=customXml/itemProps4.xml><?xml version="1.0" encoding="utf-8"?>
<ds:datastoreItem xmlns:ds="http://schemas.openxmlformats.org/officeDocument/2006/customXml" ds:itemID="{A6B30816-CE91-4D3E-8E94-2FEF93998D3D}">
  <ds:schemaRefs>
    <ds:schemaRef ds:uri="http://purl.org/dc/terms/"/>
    <ds:schemaRef ds:uri="http://schemas.microsoft.com/office/2006/documentManagement/types"/>
    <ds:schemaRef ds:uri="b16f2398-698f-41f9-8dd4-38d03b072d7d"/>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Master - msg systems</Template>
  <TotalTime>0</TotalTime>
  <Words>278</Words>
  <Application>Microsoft Office PowerPoint</Application>
  <PresentationFormat>A4-Papier (210 x 297 mm)</PresentationFormat>
  <Paragraphs>80</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Segoe UI</vt:lpstr>
      <vt:lpstr>Symbol</vt:lpstr>
      <vt:lpstr>Wingdings</vt:lpstr>
      <vt:lpstr>msg systems</vt:lpstr>
      <vt:lpstr>PowerPoint-Präsentation</vt:lpstr>
      <vt:lpstr>PowerPoint-Präsentation</vt:lpstr>
      <vt:lpstr>PowerPoint-Präsentation</vt:lpstr>
      <vt:lpstr>PowerPoint-Präsentation</vt:lpstr>
    </vt:vector>
  </TitlesOfParts>
  <Manager>[Dokumentverantwortlicher]</Manager>
  <Company>msg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Templates</dc:title>
  <dc:creator>Lisa Daske</dc:creator>
  <cp:lastModifiedBy>Andrea Nutsi</cp:lastModifiedBy>
  <cp:revision>52</cp:revision>
  <cp:lastPrinted>2016-08-12T14:39:11Z</cp:lastPrinted>
  <dcterms:created xsi:type="dcterms:W3CDTF">2016-08-12T12:02:32Z</dcterms:created>
  <dcterms:modified xsi:type="dcterms:W3CDTF">2019-10-11T09:44:26Z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0x0101005E5F914E88524446829A67240A32D03A</vt:lpwstr>
  </property>
  <property fmtid="{D5CDD505-2E9C-101B-9397-08002B2CF9AE}" pid="3" name="_dlc_DocIdItemGuid">
    <vt:lpwstr>412d5b67-7ad2-464a-aab3-7ff0a97af766</vt:lpwstr>
  </property>
  <property fmtid="{D5CDD505-2E9C-101B-9397-08002B2CF9AE}" pid="4" name="msg_AssistantVisibility">
    <vt:bool>false</vt:bool>
  </property>
  <property fmtid="{D5CDD505-2E9C-101B-9397-08002B2CF9AE}" pid="5" name="msg_DueDateChanged">
    <vt:filetime>2019-10-11T09:43:30Z</vt:filetime>
  </property>
</Properties>
</file>