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sldIdLst>
    <p:sldId id="267" r:id="rId2"/>
    <p:sldId id="256" r:id="rId3"/>
    <p:sldId id="276" r:id="rId4"/>
    <p:sldId id="277" r:id="rId5"/>
    <p:sldId id="268" r:id="rId6"/>
    <p:sldId id="278" r:id="rId7"/>
    <p:sldId id="279" r:id="rId8"/>
    <p:sldId id="269" r:id="rId9"/>
    <p:sldId id="271" r:id="rId10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CC"/>
    <a:srgbClr val="A01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4AA78-3608-4087-8825-53D6AB6523A4}" v="118" dt="2022-11-24T19:45:5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511" autoAdjust="0"/>
  </p:normalViewPr>
  <p:slideViewPr>
    <p:cSldViewPr snapToGrid="0">
      <p:cViewPr varScale="1">
        <p:scale>
          <a:sx n="58" d="100"/>
          <a:sy n="58" d="100"/>
        </p:scale>
        <p:origin x="1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aubschlaeger" userId="a78386ea-a47b-4637-80b1-0395026bb516" providerId="ADAL" clId="{F36E91E8-CE53-4FA5-9777-E0C4CACB5169}"/>
    <pc:docChg chg="undo custSel modSld">
      <pc:chgData name="Daniel Schaubschlaeger" userId="a78386ea-a47b-4637-80b1-0395026bb516" providerId="ADAL" clId="{F36E91E8-CE53-4FA5-9777-E0C4CACB5169}" dt="2022-09-20T10:25:51.151" v="31" actId="20577"/>
      <pc:docMkLst>
        <pc:docMk/>
      </pc:docMkLst>
      <pc:sldChg chg="modSp mod">
        <pc:chgData name="Daniel Schaubschlaeger" userId="a78386ea-a47b-4637-80b1-0395026bb516" providerId="ADAL" clId="{F36E91E8-CE53-4FA5-9777-E0C4CACB5169}" dt="2022-08-30T12:24:31.448" v="4" actId="1076"/>
        <pc:sldMkLst>
          <pc:docMk/>
          <pc:sldMk cId="3125833746" sldId="256"/>
        </pc:sldMkLst>
        <pc:spChg chg="mod">
          <ac:chgData name="Daniel Schaubschlaeger" userId="a78386ea-a47b-4637-80b1-0395026bb516" providerId="ADAL" clId="{F36E91E8-CE53-4FA5-9777-E0C4CACB5169}" dt="2022-08-30T12:24:31.448" v="4" actId="1076"/>
          <ac:spMkLst>
            <pc:docMk/>
            <pc:sldMk cId="3125833746" sldId="256"/>
            <ac:spMk id="4" creationId="{4FA867B2-CDC9-4C1D-8EA7-8E4CC81B731E}"/>
          </ac:spMkLst>
        </pc:spChg>
      </pc:sldChg>
      <pc:sldChg chg="modSp mod">
        <pc:chgData name="Daniel Schaubschlaeger" userId="a78386ea-a47b-4637-80b1-0395026bb516" providerId="ADAL" clId="{F36E91E8-CE53-4FA5-9777-E0C4CACB5169}" dt="2022-08-25T11:22:19.885" v="1"/>
        <pc:sldMkLst>
          <pc:docMk/>
          <pc:sldMk cId="2390508681" sldId="257"/>
        </pc:sldMkLst>
        <pc:spChg chg="mod">
          <ac:chgData name="Daniel Schaubschlaeger" userId="a78386ea-a47b-4637-80b1-0395026bb516" providerId="ADAL" clId="{F36E91E8-CE53-4FA5-9777-E0C4CACB5169}" dt="2022-08-25T11:22:19.885" v="1"/>
          <ac:spMkLst>
            <pc:docMk/>
            <pc:sldMk cId="2390508681" sldId="257"/>
            <ac:spMk id="5" creationId="{480E10D3-31C5-4259-A836-EF121C04BFDD}"/>
          </ac:spMkLst>
        </pc:spChg>
      </pc:sldChg>
      <pc:sldChg chg="modSp mod">
        <pc:chgData name="Daniel Schaubschlaeger" userId="a78386ea-a47b-4637-80b1-0395026bb516" providerId="ADAL" clId="{F36E91E8-CE53-4FA5-9777-E0C4CACB5169}" dt="2022-09-20T10:25:51.151" v="31" actId="20577"/>
        <pc:sldMkLst>
          <pc:docMk/>
          <pc:sldMk cId="3737176606" sldId="258"/>
        </pc:sldMkLst>
        <pc:spChg chg="mod">
          <ac:chgData name="Daniel Schaubschlaeger" userId="a78386ea-a47b-4637-80b1-0395026bb516" providerId="ADAL" clId="{F36E91E8-CE53-4FA5-9777-E0C4CACB5169}" dt="2022-09-20T08:13:36.032" v="5" actId="20577"/>
          <ac:spMkLst>
            <pc:docMk/>
            <pc:sldMk cId="3737176606" sldId="258"/>
            <ac:spMk id="2" creationId="{C051518A-2D99-490F-A745-B9B001AD1D68}"/>
          </ac:spMkLst>
        </pc:spChg>
        <pc:spChg chg="mod">
          <ac:chgData name="Daniel Schaubschlaeger" userId="a78386ea-a47b-4637-80b1-0395026bb516" providerId="ADAL" clId="{F36E91E8-CE53-4FA5-9777-E0C4CACB5169}" dt="2022-09-20T10:25:51.151" v="31" actId="20577"/>
          <ac:spMkLst>
            <pc:docMk/>
            <pc:sldMk cId="3737176606" sldId="258"/>
            <ac:spMk id="3" creationId="{F7D69941-3872-48BA-BA25-F8F7B085A105}"/>
          </ac:spMkLst>
        </pc:spChg>
      </pc:sldChg>
      <pc:sldChg chg="modSp mod">
        <pc:chgData name="Daniel Schaubschlaeger" userId="a78386ea-a47b-4637-80b1-0395026bb516" providerId="ADAL" clId="{F36E91E8-CE53-4FA5-9777-E0C4CACB5169}" dt="2022-09-20T08:44:52.257" v="6" actId="1076"/>
        <pc:sldMkLst>
          <pc:docMk/>
          <pc:sldMk cId="991786236" sldId="259"/>
        </pc:sldMkLst>
        <pc:spChg chg="mod">
          <ac:chgData name="Daniel Schaubschlaeger" userId="a78386ea-a47b-4637-80b1-0395026bb516" providerId="ADAL" clId="{F36E91E8-CE53-4FA5-9777-E0C4CACB5169}" dt="2022-09-20T08:44:52.257" v="6" actId="1076"/>
          <ac:spMkLst>
            <pc:docMk/>
            <pc:sldMk cId="991786236" sldId="259"/>
            <ac:spMk id="12" creationId="{BF3A72E5-0777-4449-9755-229204AD4171}"/>
          </ac:spMkLst>
        </pc:spChg>
      </pc:sldChg>
    </pc:docChg>
  </pc:docChgLst>
  <pc:docChgLst>
    <pc:chgData name="Daniel Schaubschlaeger" userId="a78386ea-a47b-4637-80b1-0395026bb516" providerId="ADAL" clId="{B5110F24-CC49-4A8F-81FE-C5338A9ABA73}"/>
    <pc:docChg chg="undo custSel addSld delSld modSld">
      <pc:chgData name="Daniel Schaubschlaeger" userId="a78386ea-a47b-4637-80b1-0395026bb516" providerId="ADAL" clId="{B5110F24-CC49-4A8F-81FE-C5338A9ABA73}" dt="2022-10-23T14:32:39.510" v="1118" actId="2696"/>
      <pc:docMkLst>
        <pc:docMk/>
      </pc:docMkLst>
      <pc:sldChg chg="modSp mod">
        <pc:chgData name="Daniel Schaubschlaeger" userId="a78386ea-a47b-4637-80b1-0395026bb516" providerId="ADAL" clId="{B5110F24-CC49-4A8F-81FE-C5338A9ABA73}" dt="2022-10-20T14:07:12.653" v="662" actId="1076"/>
        <pc:sldMkLst>
          <pc:docMk/>
          <pc:sldMk cId="3125833746" sldId="256"/>
        </pc:sldMkLst>
        <pc:spChg chg="mod">
          <ac:chgData name="Daniel Schaubschlaeger" userId="a78386ea-a47b-4637-80b1-0395026bb516" providerId="ADAL" clId="{B5110F24-CC49-4A8F-81FE-C5338A9ABA73}" dt="2022-10-20T14:07:12.653" v="662" actId="1076"/>
          <ac:spMkLst>
            <pc:docMk/>
            <pc:sldMk cId="3125833746" sldId="256"/>
            <ac:spMk id="39" creationId="{703F3D13-0049-49BD-A512-39B314ED42B5}"/>
          </ac:spMkLst>
        </pc:spChg>
      </pc:sldChg>
      <pc:sldChg chg="mod modShow">
        <pc:chgData name="Daniel Schaubschlaeger" userId="a78386ea-a47b-4637-80b1-0395026bb516" providerId="ADAL" clId="{B5110F24-CC49-4A8F-81FE-C5338A9ABA73}" dt="2022-10-22T14:37:00.931" v="713" actId="729"/>
        <pc:sldMkLst>
          <pc:docMk/>
          <pc:sldMk cId="2390508681" sldId="257"/>
        </pc:sldMkLst>
      </pc:sldChg>
      <pc:sldChg chg="addSp delSp modSp mod modAnim">
        <pc:chgData name="Daniel Schaubschlaeger" userId="a78386ea-a47b-4637-80b1-0395026bb516" providerId="ADAL" clId="{B5110F24-CC49-4A8F-81FE-C5338A9ABA73}" dt="2022-10-20T07:24:49.124" v="457" actId="1076"/>
        <pc:sldMkLst>
          <pc:docMk/>
          <pc:sldMk cId="3737176606" sldId="258"/>
        </pc:sldMkLst>
        <pc:spChg chg="mod">
          <ac:chgData name="Daniel Schaubschlaeger" userId="a78386ea-a47b-4637-80b1-0395026bb516" providerId="ADAL" clId="{B5110F24-CC49-4A8F-81FE-C5338A9ABA73}" dt="2022-10-20T07:24:35.758" v="454" actId="20577"/>
          <ac:spMkLst>
            <pc:docMk/>
            <pc:sldMk cId="3737176606" sldId="258"/>
            <ac:spMk id="3" creationId="{F7D69941-3872-48BA-BA25-F8F7B085A105}"/>
          </ac:spMkLst>
        </pc:spChg>
        <pc:spChg chg="mod">
          <ac:chgData name="Daniel Schaubschlaeger" userId="a78386ea-a47b-4637-80b1-0395026bb516" providerId="ADAL" clId="{B5110F24-CC49-4A8F-81FE-C5338A9ABA73}" dt="2022-10-20T07:24:41.080" v="455" actId="1076"/>
          <ac:spMkLst>
            <pc:docMk/>
            <pc:sldMk cId="3737176606" sldId="258"/>
            <ac:spMk id="4" creationId="{937EB90E-DACF-4793-BACB-98D62F3D98D4}"/>
          </ac:spMkLst>
        </pc:spChg>
        <pc:spChg chg="mod">
          <ac:chgData name="Daniel Schaubschlaeger" userId="a78386ea-a47b-4637-80b1-0395026bb516" providerId="ADAL" clId="{B5110F24-CC49-4A8F-81FE-C5338A9ABA73}" dt="2022-10-20T07:24:45.579" v="456" actId="1076"/>
          <ac:spMkLst>
            <pc:docMk/>
            <pc:sldMk cId="3737176606" sldId="258"/>
            <ac:spMk id="5" creationId="{68E29B09-80B4-4061-BCEB-6D43AF555D42}"/>
          </ac:spMkLst>
        </pc:spChg>
        <pc:spChg chg="mod">
          <ac:chgData name="Daniel Schaubschlaeger" userId="a78386ea-a47b-4637-80b1-0395026bb516" providerId="ADAL" clId="{B5110F24-CC49-4A8F-81FE-C5338A9ABA73}" dt="2022-10-20T07:24:49.124" v="457" actId="1076"/>
          <ac:spMkLst>
            <pc:docMk/>
            <pc:sldMk cId="3737176606" sldId="258"/>
            <ac:spMk id="6" creationId="{00AAAA95-182A-4102-8AE5-F58B92F8A093}"/>
          </ac:spMkLst>
        </pc:spChg>
        <pc:spChg chg="add mod">
          <ac:chgData name="Daniel Schaubschlaeger" userId="a78386ea-a47b-4637-80b1-0395026bb516" providerId="ADAL" clId="{B5110F24-CC49-4A8F-81FE-C5338A9ABA73}" dt="2022-10-20T07:22:34.210" v="434" actId="14100"/>
          <ac:spMkLst>
            <pc:docMk/>
            <pc:sldMk cId="3737176606" sldId="258"/>
            <ac:spMk id="9" creationId="{351037D8-64EE-46C8-A3E6-F7B57AF29590}"/>
          </ac:spMkLst>
        </pc:spChg>
        <pc:spChg chg="add del mod">
          <ac:chgData name="Daniel Schaubschlaeger" userId="a78386ea-a47b-4637-80b1-0395026bb516" providerId="ADAL" clId="{B5110F24-CC49-4A8F-81FE-C5338A9ABA73}" dt="2022-10-20T06:59:47.226" v="325" actId="47"/>
          <ac:spMkLst>
            <pc:docMk/>
            <pc:sldMk cId="3737176606" sldId="258"/>
            <ac:spMk id="10" creationId="{742DF5D1-4433-4909-878E-D7B4252AFCA2}"/>
          </ac:spMkLst>
        </pc:spChg>
        <pc:spChg chg="add mod">
          <ac:chgData name="Daniel Schaubschlaeger" userId="a78386ea-a47b-4637-80b1-0395026bb516" providerId="ADAL" clId="{B5110F24-CC49-4A8F-81FE-C5338A9ABA73}" dt="2022-10-20T07:22:18.748" v="433" actId="20577"/>
          <ac:spMkLst>
            <pc:docMk/>
            <pc:sldMk cId="3737176606" sldId="258"/>
            <ac:spMk id="11" creationId="{60DF0792-A035-4446-8995-C20FBD2064EA}"/>
          </ac:spMkLst>
        </pc:spChg>
        <pc:spChg chg="add del">
          <ac:chgData name="Daniel Schaubschlaeger" userId="a78386ea-a47b-4637-80b1-0395026bb516" providerId="ADAL" clId="{B5110F24-CC49-4A8F-81FE-C5338A9ABA73}" dt="2022-10-20T06:56:21.895" v="110"/>
          <ac:spMkLst>
            <pc:docMk/>
            <pc:sldMk cId="3737176606" sldId="258"/>
            <ac:spMk id="12" creationId="{ACA0D4FB-4F88-4CC0-87A2-A5FA7E71D560}"/>
          </ac:spMkLst>
        </pc:spChg>
        <pc:spChg chg="add del mod">
          <ac:chgData name="Daniel Schaubschlaeger" userId="a78386ea-a47b-4637-80b1-0395026bb516" providerId="ADAL" clId="{B5110F24-CC49-4A8F-81FE-C5338A9ABA73}" dt="2022-10-20T06:56:21.395" v="109"/>
          <ac:spMkLst>
            <pc:docMk/>
            <pc:sldMk cId="3737176606" sldId="258"/>
            <ac:spMk id="13" creationId="{423132DE-E55C-4D71-986F-D9D9C4192DCC}"/>
          </ac:spMkLst>
        </pc:spChg>
        <pc:grpChg chg="add mod">
          <ac:chgData name="Daniel Schaubschlaeger" userId="a78386ea-a47b-4637-80b1-0395026bb516" providerId="ADAL" clId="{B5110F24-CC49-4A8F-81FE-C5338A9ABA73}" dt="2022-10-20T07:04:38.472" v="344" actId="1076"/>
          <ac:grpSpMkLst>
            <pc:docMk/>
            <pc:sldMk cId="3737176606" sldId="258"/>
            <ac:grpSpMk id="14" creationId="{90FF3953-4058-4190-AA1B-07F92F89BFBF}"/>
          </ac:grpSpMkLst>
        </pc:grpChg>
      </pc:sldChg>
      <pc:sldChg chg="addSp delSp modSp mod modAnim">
        <pc:chgData name="Daniel Schaubschlaeger" userId="a78386ea-a47b-4637-80b1-0395026bb516" providerId="ADAL" clId="{B5110F24-CC49-4A8F-81FE-C5338A9ABA73}" dt="2022-10-20T07:29:57.987" v="634"/>
        <pc:sldMkLst>
          <pc:docMk/>
          <pc:sldMk cId="991786236" sldId="259"/>
        </pc:sldMkLst>
        <pc:spChg chg="mod">
          <ac:chgData name="Daniel Schaubschlaeger" userId="a78386ea-a47b-4637-80b1-0395026bb516" providerId="ADAL" clId="{B5110F24-CC49-4A8F-81FE-C5338A9ABA73}" dt="2022-10-20T07:29:01.861" v="625" actId="20577"/>
          <ac:spMkLst>
            <pc:docMk/>
            <pc:sldMk cId="991786236" sldId="259"/>
            <ac:spMk id="3" creationId="{8B60876C-7582-4F9B-A0AA-53173AD0BAFC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6" creationId="{F1CB0C15-04B1-47DC-8181-2BC90EF61100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7" creationId="{A695CAD1-1D25-4A6D-938E-E5BDB41E6EA0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8" creationId="{0499BB1F-C59E-4038-B8C2-BB7FF0D1F3C6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9" creationId="{4334065F-1E8D-45F5-B555-A0088E7FC960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10" creationId="{0C51F373-88EC-46D2-8E1C-7303702B87AF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11" creationId="{B463BBD1-912C-4898-943A-C3AD17BAFC5C}"/>
          </ac:spMkLst>
        </pc:spChg>
        <pc:spChg chg="mod">
          <ac:chgData name="Daniel Schaubschlaeger" userId="a78386ea-a47b-4637-80b1-0395026bb516" providerId="ADAL" clId="{B5110F24-CC49-4A8F-81FE-C5338A9ABA73}" dt="2022-10-20T07:29:14.734" v="626" actId="1076"/>
          <ac:spMkLst>
            <pc:docMk/>
            <pc:sldMk cId="991786236" sldId="259"/>
            <ac:spMk id="12" creationId="{BF3A72E5-0777-4449-9755-229204AD4171}"/>
          </ac:spMkLst>
        </pc:spChg>
        <pc:spChg chg="mod">
          <ac:chgData name="Daniel Schaubschlaeger" userId="a78386ea-a47b-4637-80b1-0395026bb516" providerId="ADAL" clId="{B5110F24-CC49-4A8F-81FE-C5338A9ABA73}" dt="2022-10-20T07:04:42.782" v="345"/>
          <ac:spMkLst>
            <pc:docMk/>
            <pc:sldMk cId="991786236" sldId="259"/>
            <ac:spMk id="14" creationId="{CE3F8805-CD85-4900-9DAD-E72346D41A46}"/>
          </ac:spMkLst>
        </pc:spChg>
        <pc:spChg chg="mod">
          <ac:chgData name="Daniel Schaubschlaeger" userId="a78386ea-a47b-4637-80b1-0395026bb516" providerId="ADAL" clId="{B5110F24-CC49-4A8F-81FE-C5338A9ABA73}" dt="2022-10-20T07:04:42.782" v="345"/>
          <ac:spMkLst>
            <pc:docMk/>
            <pc:sldMk cId="991786236" sldId="259"/>
            <ac:spMk id="15" creationId="{3E79B6F2-8EEF-443A-915E-452DB8834621}"/>
          </ac:spMkLst>
        </pc:spChg>
        <pc:spChg chg="add del">
          <ac:chgData name="Daniel Schaubschlaeger" userId="a78386ea-a47b-4637-80b1-0395026bb516" providerId="ADAL" clId="{B5110F24-CC49-4A8F-81FE-C5338A9ABA73}" dt="2022-10-20T07:22:46.951" v="437" actId="22"/>
          <ac:spMkLst>
            <pc:docMk/>
            <pc:sldMk cId="991786236" sldId="259"/>
            <ac:spMk id="17" creationId="{76C6502A-9AD8-4DF6-8E73-5EB75FF4E8FE}"/>
          </ac:spMkLst>
        </pc:spChg>
        <pc:spChg chg="mod">
          <ac:chgData name="Daniel Schaubschlaeger" userId="a78386ea-a47b-4637-80b1-0395026bb516" providerId="ADAL" clId="{B5110F24-CC49-4A8F-81FE-C5338A9ABA73}" dt="2022-10-20T07:22:51.947" v="438"/>
          <ac:spMkLst>
            <pc:docMk/>
            <pc:sldMk cId="991786236" sldId="259"/>
            <ac:spMk id="19" creationId="{D4246422-915A-451A-93AE-13031A881551}"/>
          </ac:spMkLst>
        </pc:spChg>
        <pc:spChg chg="mod">
          <ac:chgData name="Daniel Schaubschlaeger" userId="a78386ea-a47b-4637-80b1-0395026bb516" providerId="ADAL" clId="{B5110F24-CC49-4A8F-81FE-C5338A9ABA73}" dt="2022-10-20T07:22:51.947" v="438"/>
          <ac:spMkLst>
            <pc:docMk/>
            <pc:sldMk cId="991786236" sldId="259"/>
            <ac:spMk id="20" creationId="{2BA69DCF-07AC-4237-84F1-FB743B3B735E}"/>
          </ac:spMkLst>
        </pc:spChg>
        <pc:grpChg chg="add del mod">
          <ac:chgData name="Daniel Schaubschlaeger" userId="a78386ea-a47b-4637-80b1-0395026bb516" providerId="ADAL" clId="{B5110F24-CC49-4A8F-81FE-C5338A9ABA73}" dt="2022-10-20T07:22:42.809" v="435" actId="478"/>
          <ac:grpSpMkLst>
            <pc:docMk/>
            <pc:sldMk cId="991786236" sldId="259"/>
            <ac:grpSpMk id="13" creationId="{7B95C5FD-3D3C-4469-B95B-6CE279CC127B}"/>
          </ac:grpSpMkLst>
        </pc:grpChg>
        <pc:grpChg chg="add mod">
          <ac:chgData name="Daniel Schaubschlaeger" userId="a78386ea-a47b-4637-80b1-0395026bb516" providerId="ADAL" clId="{B5110F24-CC49-4A8F-81FE-C5338A9ABA73}" dt="2022-10-20T07:22:51.947" v="438"/>
          <ac:grpSpMkLst>
            <pc:docMk/>
            <pc:sldMk cId="991786236" sldId="259"/>
            <ac:grpSpMk id="18" creationId="{7B31E7CE-28EA-4DF5-B777-E998BBC17C32}"/>
          </ac:grpSpMkLst>
        </pc:grpChg>
      </pc:sldChg>
      <pc:sldChg chg="addSp delSp modSp new del mod">
        <pc:chgData name="Daniel Schaubschlaeger" userId="a78386ea-a47b-4637-80b1-0395026bb516" providerId="ADAL" clId="{B5110F24-CC49-4A8F-81FE-C5338A9ABA73}" dt="2022-10-23T14:32:39.510" v="1118" actId="2696"/>
        <pc:sldMkLst>
          <pc:docMk/>
          <pc:sldMk cId="3895761646" sldId="269"/>
        </pc:sldMkLst>
        <pc:spChg chg="del">
          <ac:chgData name="Daniel Schaubschlaeger" userId="a78386ea-a47b-4637-80b1-0395026bb516" providerId="ADAL" clId="{B5110F24-CC49-4A8F-81FE-C5338A9ABA73}" dt="2022-10-22T14:29:33.313" v="673" actId="931"/>
          <ac:spMkLst>
            <pc:docMk/>
            <pc:sldMk cId="3895761646" sldId="269"/>
            <ac:spMk id="2" creationId="{87B542DC-DD50-44BA-8D0D-8F817403DBF6}"/>
          </ac:spMkLst>
        </pc:spChg>
        <pc:spChg chg="mod">
          <ac:chgData name="Daniel Schaubschlaeger" userId="a78386ea-a47b-4637-80b1-0395026bb516" providerId="ADAL" clId="{B5110F24-CC49-4A8F-81FE-C5338A9ABA73}" dt="2022-10-22T14:20:17.808" v="672" actId="20577"/>
          <ac:spMkLst>
            <pc:docMk/>
            <pc:sldMk cId="3895761646" sldId="269"/>
            <ac:spMk id="4" creationId="{664B26BC-8168-4723-A7D8-74639EA6BCE2}"/>
          </ac:spMkLst>
        </pc:spChg>
        <pc:spChg chg="add mod">
          <ac:chgData name="Daniel Schaubschlaeger" userId="a78386ea-a47b-4637-80b1-0395026bb516" providerId="ADAL" clId="{B5110F24-CC49-4A8F-81FE-C5338A9ABA73}" dt="2022-10-22T14:33:25.120" v="696" actId="1076"/>
          <ac:spMkLst>
            <pc:docMk/>
            <pc:sldMk cId="3895761646" sldId="269"/>
            <ac:spMk id="8" creationId="{95F49EB2-4971-4FEE-8BD0-960F1FED665E}"/>
          </ac:spMkLst>
        </pc:spChg>
        <pc:spChg chg="add mod">
          <ac:chgData name="Daniel Schaubschlaeger" userId="a78386ea-a47b-4637-80b1-0395026bb516" providerId="ADAL" clId="{B5110F24-CC49-4A8F-81FE-C5338A9ABA73}" dt="2022-10-22T14:43:13.078" v="795" actId="14100"/>
          <ac:spMkLst>
            <pc:docMk/>
            <pc:sldMk cId="3895761646" sldId="269"/>
            <ac:spMk id="9" creationId="{98D8463C-0D12-472B-82BE-C04D751212A2}"/>
          </ac:spMkLst>
        </pc:spChg>
        <pc:spChg chg="add mod">
          <ac:chgData name="Daniel Schaubschlaeger" userId="a78386ea-a47b-4637-80b1-0395026bb516" providerId="ADAL" clId="{B5110F24-CC49-4A8F-81FE-C5338A9ABA73}" dt="2022-10-22T14:45:41.567" v="814" actId="14100"/>
          <ac:spMkLst>
            <pc:docMk/>
            <pc:sldMk cId="3895761646" sldId="269"/>
            <ac:spMk id="10" creationId="{B111FC1B-AE16-4CA4-8DDB-1429D14F3D66}"/>
          </ac:spMkLst>
        </pc:spChg>
        <pc:spChg chg="add mod">
          <ac:chgData name="Daniel Schaubschlaeger" userId="a78386ea-a47b-4637-80b1-0395026bb516" providerId="ADAL" clId="{B5110F24-CC49-4A8F-81FE-C5338A9ABA73}" dt="2022-10-22T14:48:13.237" v="868" actId="14100"/>
          <ac:spMkLst>
            <pc:docMk/>
            <pc:sldMk cId="3895761646" sldId="269"/>
            <ac:spMk id="11" creationId="{4FDB047E-88C0-41A1-9CF2-734644D8D4B4}"/>
          </ac:spMkLst>
        </pc:spChg>
        <pc:spChg chg="add mod">
          <ac:chgData name="Daniel Schaubschlaeger" userId="a78386ea-a47b-4637-80b1-0395026bb516" providerId="ADAL" clId="{B5110F24-CC49-4A8F-81FE-C5338A9ABA73}" dt="2022-10-22T14:44:15.803" v="805" actId="14100"/>
          <ac:spMkLst>
            <pc:docMk/>
            <pc:sldMk cId="3895761646" sldId="269"/>
            <ac:spMk id="12" creationId="{2D7F77AD-9515-4144-B6CD-BE73A59E22A2}"/>
          </ac:spMkLst>
        </pc:spChg>
        <pc:spChg chg="add mod">
          <ac:chgData name="Daniel Schaubschlaeger" userId="a78386ea-a47b-4637-80b1-0395026bb516" providerId="ADAL" clId="{B5110F24-CC49-4A8F-81FE-C5338A9ABA73}" dt="2022-10-22T14:48:31.682" v="875" actId="20577"/>
          <ac:spMkLst>
            <pc:docMk/>
            <pc:sldMk cId="3895761646" sldId="269"/>
            <ac:spMk id="13" creationId="{C3D07F71-B85E-483A-BF5C-F623B5A4E2CF}"/>
          </ac:spMkLst>
        </pc:spChg>
        <pc:spChg chg="add mod">
          <ac:chgData name="Daniel Schaubschlaeger" userId="a78386ea-a47b-4637-80b1-0395026bb516" providerId="ADAL" clId="{B5110F24-CC49-4A8F-81FE-C5338A9ABA73}" dt="2022-10-22T14:48:39.760" v="876" actId="1076"/>
          <ac:spMkLst>
            <pc:docMk/>
            <pc:sldMk cId="3895761646" sldId="269"/>
            <ac:spMk id="14" creationId="{D95C84E5-8927-4ACB-8D86-7E2C520BEFAC}"/>
          </ac:spMkLst>
        </pc:spChg>
        <pc:spChg chg="add del mod">
          <ac:chgData name="Daniel Schaubschlaeger" userId="a78386ea-a47b-4637-80b1-0395026bb516" providerId="ADAL" clId="{B5110F24-CC49-4A8F-81FE-C5338A9ABA73}" dt="2022-10-22T14:41:31.618" v="782" actId="478"/>
          <ac:spMkLst>
            <pc:docMk/>
            <pc:sldMk cId="3895761646" sldId="269"/>
            <ac:spMk id="15" creationId="{6DD188A7-5AA8-4420-A6C9-EC7ADAF2BC3B}"/>
          </ac:spMkLst>
        </pc:spChg>
        <pc:spChg chg="add del mod">
          <ac:chgData name="Daniel Schaubschlaeger" userId="a78386ea-a47b-4637-80b1-0395026bb516" providerId="ADAL" clId="{B5110F24-CC49-4A8F-81FE-C5338A9ABA73}" dt="2022-10-22T14:44:11.675" v="804" actId="478"/>
          <ac:spMkLst>
            <pc:docMk/>
            <pc:sldMk cId="3895761646" sldId="269"/>
            <ac:spMk id="16" creationId="{58A7B875-B5A1-4419-BD7D-B1DDC904F9E4}"/>
          </ac:spMkLst>
        </pc:spChg>
        <pc:spChg chg="add del mod">
          <ac:chgData name="Daniel Schaubschlaeger" userId="a78386ea-a47b-4637-80b1-0395026bb516" providerId="ADAL" clId="{B5110F24-CC49-4A8F-81FE-C5338A9ABA73}" dt="2022-10-22T14:43:17.366" v="797" actId="478"/>
          <ac:spMkLst>
            <pc:docMk/>
            <pc:sldMk cId="3895761646" sldId="269"/>
            <ac:spMk id="17" creationId="{443F197C-0D83-47B1-9715-003AC5627F91}"/>
          </ac:spMkLst>
        </pc:spChg>
        <pc:spChg chg="add mod">
          <ac:chgData name="Daniel Schaubschlaeger" userId="a78386ea-a47b-4637-80b1-0395026bb516" providerId="ADAL" clId="{B5110F24-CC49-4A8F-81FE-C5338A9ABA73}" dt="2022-10-22T14:48:45.025" v="877" actId="1076"/>
          <ac:spMkLst>
            <pc:docMk/>
            <pc:sldMk cId="3895761646" sldId="269"/>
            <ac:spMk id="18" creationId="{2652BD66-B8F8-4241-B437-39438DFB51B7}"/>
          </ac:spMkLst>
        </pc:spChg>
        <pc:spChg chg="add del mod">
          <ac:chgData name="Daniel Schaubschlaeger" userId="a78386ea-a47b-4637-80b1-0395026bb516" providerId="ADAL" clId="{B5110F24-CC49-4A8F-81FE-C5338A9ABA73}" dt="2022-10-22T14:46:56.412" v="844"/>
          <ac:spMkLst>
            <pc:docMk/>
            <pc:sldMk cId="3895761646" sldId="269"/>
            <ac:spMk id="19" creationId="{68F6BB0D-86F9-4F4F-AA65-416C5BF9B674}"/>
          </ac:spMkLst>
        </pc:spChg>
        <pc:spChg chg="add mod">
          <ac:chgData name="Daniel Schaubschlaeger" userId="a78386ea-a47b-4637-80b1-0395026bb516" providerId="ADAL" clId="{B5110F24-CC49-4A8F-81FE-C5338A9ABA73}" dt="2022-10-22T14:48:21.115" v="871" actId="20577"/>
          <ac:spMkLst>
            <pc:docMk/>
            <pc:sldMk cId="3895761646" sldId="269"/>
            <ac:spMk id="20" creationId="{FA1A7307-A262-4C0B-9CC5-F0D841987462}"/>
          </ac:spMkLst>
        </pc:spChg>
        <pc:spChg chg="add mod">
          <ac:chgData name="Daniel Schaubschlaeger" userId="a78386ea-a47b-4637-80b1-0395026bb516" providerId="ADAL" clId="{B5110F24-CC49-4A8F-81FE-C5338A9ABA73}" dt="2022-10-22T14:48:57.042" v="879" actId="1076"/>
          <ac:spMkLst>
            <pc:docMk/>
            <pc:sldMk cId="3895761646" sldId="269"/>
            <ac:spMk id="21" creationId="{BADA6A9C-7079-40C4-8F52-50765379D200}"/>
          </ac:spMkLst>
        </pc:spChg>
        <pc:spChg chg="add mod">
          <ac:chgData name="Daniel Schaubschlaeger" userId="a78386ea-a47b-4637-80b1-0395026bb516" providerId="ADAL" clId="{B5110F24-CC49-4A8F-81FE-C5338A9ABA73}" dt="2022-10-22T14:49:12.564" v="881" actId="1076"/>
          <ac:spMkLst>
            <pc:docMk/>
            <pc:sldMk cId="3895761646" sldId="269"/>
            <ac:spMk id="22" creationId="{345166FD-BBFD-46E8-9469-B1DC59E1403B}"/>
          </ac:spMkLst>
        </pc:spChg>
        <pc:picChg chg="add mod">
          <ac:chgData name="Daniel Schaubschlaeger" userId="a78386ea-a47b-4637-80b1-0395026bb516" providerId="ADAL" clId="{B5110F24-CC49-4A8F-81FE-C5338A9ABA73}" dt="2022-10-22T14:43:56.232" v="803" actId="1076"/>
          <ac:picMkLst>
            <pc:docMk/>
            <pc:sldMk cId="3895761646" sldId="269"/>
            <ac:picMk id="7" creationId="{86C061F2-FA83-4E7E-A7DF-7EED9D933E56}"/>
          </ac:picMkLst>
        </pc:picChg>
      </pc:sldChg>
      <pc:sldChg chg="addSp delSp modSp add mod modAnim">
        <pc:chgData name="Daniel Schaubschlaeger" userId="a78386ea-a47b-4637-80b1-0395026bb516" providerId="ADAL" clId="{B5110F24-CC49-4A8F-81FE-C5338A9ABA73}" dt="2022-10-22T15:21:09.784" v="1117"/>
        <pc:sldMkLst>
          <pc:docMk/>
          <pc:sldMk cId="2514523672" sldId="270"/>
        </pc:sldMkLst>
        <pc:spChg chg="add del mod">
          <ac:chgData name="Daniel Schaubschlaeger" userId="a78386ea-a47b-4637-80b1-0395026bb516" providerId="ADAL" clId="{B5110F24-CC49-4A8F-81FE-C5338A9ABA73}" dt="2022-10-22T14:51:13.435" v="884" actId="931"/>
          <ac:spMkLst>
            <pc:docMk/>
            <pc:sldMk cId="2514523672" sldId="270"/>
            <ac:spMk id="6" creationId="{5318C9D4-8B1C-4D35-9BFD-772921634E32}"/>
          </ac:spMkLst>
        </pc:spChg>
        <pc:spChg chg="mod">
          <ac:chgData name="Daniel Schaubschlaeger" userId="a78386ea-a47b-4637-80b1-0395026bb516" providerId="ADAL" clId="{B5110F24-CC49-4A8F-81FE-C5338A9ABA73}" dt="2022-10-22T15:21:09.784" v="1117"/>
          <ac:spMkLst>
            <pc:docMk/>
            <pc:sldMk cId="2514523672" sldId="270"/>
            <ac:spMk id="8" creationId="{95F49EB2-4971-4FEE-8BD0-960F1FED665E}"/>
          </ac:spMkLst>
        </pc:spChg>
        <pc:spChg chg="mod topLvl">
          <ac:chgData name="Daniel Schaubschlaeger" userId="a78386ea-a47b-4637-80b1-0395026bb516" providerId="ADAL" clId="{B5110F24-CC49-4A8F-81FE-C5338A9ABA73}" dt="2022-10-22T15:14:08.757" v="1074" actId="1582"/>
          <ac:spMkLst>
            <pc:docMk/>
            <pc:sldMk cId="2514523672" sldId="270"/>
            <ac:spMk id="9" creationId="{98D8463C-0D12-472B-82BE-C04D751212A2}"/>
          </ac:spMkLst>
        </pc:spChg>
        <pc:spChg chg="mod">
          <ac:chgData name="Daniel Schaubschlaeger" userId="a78386ea-a47b-4637-80b1-0395026bb516" providerId="ADAL" clId="{B5110F24-CC49-4A8F-81FE-C5338A9ABA73}" dt="2022-10-22T15:15:02.137" v="1090" actId="1582"/>
          <ac:spMkLst>
            <pc:docMk/>
            <pc:sldMk cId="2514523672" sldId="270"/>
            <ac:spMk id="10" creationId="{B111FC1B-AE16-4CA4-8DDB-1429D14F3D66}"/>
          </ac:spMkLst>
        </pc:spChg>
        <pc:spChg chg="mod">
          <ac:chgData name="Daniel Schaubschlaeger" userId="a78386ea-a47b-4637-80b1-0395026bb516" providerId="ADAL" clId="{B5110F24-CC49-4A8F-81FE-C5338A9ABA73}" dt="2022-10-22T15:14:08.757" v="1074" actId="1582"/>
          <ac:spMkLst>
            <pc:docMk/>
            <pc:sldMk cId="2514523672" sldId="270"/>
            <ac:spMk id="11" creationId="{4FDB047E-88C0-41A1-9CF2-734644D8D4B4}"/>
          </ac:spMkLst>
        </pc:spChg>
        <pc:spChg chg="mod ord topLvl">
          <ac:chgData name="Daniel Schaubschlaeger" userId="a78386ea-a47b-4637-80b1-0395026bb516" providerId="ADAL" clId="{B5110F24-CC49-4A8F-81FE-C5338A9ABA73}" dt="2022-10-22T15:15:02.137" v="1090" actId="1582"/>
          <ac:spMkLst>
            <pc:docMk/>
            <pc:sldMk cId="2514523672" sldId="270"/>
            <ac:spMk id="12" creationId="{2D7F77AD-9515-4144-B6CD-BE73A59E22A2}"/>
          </ac:spMkLst>
        </pc:spChg>
        <pc:spChg chg="mod">
          <ac:chgData name="Daniel Schaubschlaeger" userId="a78386ea-a47b-4637-80b1-0395026bb516" providerId="ADAL" clId="{B5110F24-CC49-4A8F-81FE-C5338A9ABA73}" dt="2022-10-22T15:06:50.228" v="995" actId="164"/>
          <ac:spMkLst>
            <pc:docMk/>
            <pc:sldMk cId="2514523672" sldId="270"/>
            <ac:spMk id="13" creationId="{C3D07F71-B85E-483A-BF5C-F623B5A4E2CF}"/>
          </ac:spMkLst>
        </pc:spChg>
        <pc:spChg chg="mod">
          <ac:chgData name="Daniel Schaubschlaeger" userId="a78386ea-a47b-4637-80b1-0395026bb516" providerId="ADAL" clId="{B5110F24-CC49-4A8F-81FE-C5338A9ABA73}" dt="2022-10-22T15:16:26.124" v="1101" actId="208"/>
          <ac:spMkLst>
            <pc:docMk/>
            <pc:sldMk cId="2514523672" sldId="270"/>
            <ac:spMk id="14" creationId="{D95C84E5-8927-4ACB-8D86-7E2C520BEFAC}"/>
          </ac:spMkLst>
        </pc:spChg>
        <pc:spChg chg="mod">
          <ac:chgData name="Daniel Schaubschlaeger" userId="a78386ea-a47b-4637-80b1-0395026bb516" providerId="ADAL" clId="{B5110F24-CC49-4A8F-81FE-C5338A9ABA73}" dt="2022-10-22T15:14:52.310" v="1087" actId="1582"/>
          <ac:spMkLst>
            <pc:docMk/>
            <pc:sldMk cId="2514523672" sldId="270"/>
            <ac:spMk id="18" creationId="{2652BD66-B8F8-4241-B437-39438DFB51B7}"/>
          </ac:spMkLst>
        </pc:spChg>
        <pc:spChg chg="mod">
          <ac:chgData name="Daniel Schaubschlaeger" userId="a78386ea-a47b-4637-80b1-0395026bb516" providerId="ADAL" clId="{B5110F24-CC49-4A8F-81FE-C5338A9ABA73}" dt="2022-10-22T15:12:44.517" v="1065" actId="164"/>
          <ac:spMkLst>
            <pc:docMk/>
            <pc:sldMk cId="2514523672" sldId="270"/>
            <ac:spMk id="20" creationId="{FA1A7307-A262-4C0B-9CC5-F0D841987462}"/>
          </ac:spMkLst>
        </pc:spChg>
        <pc:spChg chg="mod">
          <ac:chgData name="Daniel Schaubschlaeger" userId="a78386ea-a47b-4637-80b1-0395026bb516" providerId="ADAL" clId="{B5110F24-CC49-4A8F-81FE-C5338A9ABA73}" dt="2022-10-22T15:16:26.124" v="1101" actId="208"/>
          <ac:spMkLst>
            <pc:docMk/>
            <pc:sldMk cId="2514523672" sldId="270"/>
            <ac:spMk id="21" creationId="{BADA6A9C-7079-40C4-8F52-50765379D200}"/>
          </ac:spMkLst>
        </pc:spChg>
        <pc:spChg chg="mod">
          <ac:chgData name="Daniel Schaubschlaeger" userId="a78386ea-a47b-4637-80b1-0395026bb516" providerId="ADAL" clId="{B5110F24-CC49-4A8F-81FE-C5338A9ABA73}" dt="2022-10-22T15:14:52.310" v="1087" actId="1582"/>
          <ac:spMkLst>
            <pc:docMk/>
            <pc:sldMk cId="2514523672" sldId="270"/>
            <ac:spMk id="22" creationId="{345166FD-BBFD-46E8-9469-B1DC59E1403B}"/>
          </ac:spMkLst>
        </pc:spChg>
        <pc:grpChg chg="add mod ord modVis">
          <ac:chgData name="Daniel Schaubschlaeger" userId="a78386ea-a47b-4637-80b1-0395026bb516" providerId="ADAL" clId="{B5110F24-CC49-4A8F-81FE-C5338A9ABA73}" dt="2022-10-22T15:16:17.864" v="1100" actId="13244"/>
          <ac:grpSpMkLst>
            <pc:docMk/>
            <pc:sldMk cId="2514523672" sldId="270"/>
            <ac:grpSpMk id="17" creationId="{0AFD004C-BF5F-43B8-BBFB-4AEF84EBAB84}"/>
          </ac:grpSpMkLst>
        </pc:grpChg>
        <pc:grpChg chg="add mod ord modVis">
          <ac:chgData name="Daniel Schaubschlaeger" userId="a78386ea-a47b-4637-80b1-0395026bb516" providerId="ADAL" clId="{B5110F24-CC49-4A8F-81FE-C5338A9ABA73}" dt="2022-10-22T15:19:48.790" v="1115" actId="13244"/>
          <ac:grpSpMkLst>
            <pc:docMk/>
            <pc:sldMk cId="2514523672" sldId="270"/>
            <ac:grpSpMk id="19" creationId="{DA03070E-BEB8-40E1-A429-E08C54A33B8A}"/>
          </ac:grpSpMkLst>
        </pc:grpChg>
        <pc:grpChg chg="add del mod modVis">
          <ac:chgData name="Daniel Schaubschlaeger" userId="a78386ea-a47b-4637-80b1-0395026bb516" providerId="ADAL" clId="{B5110F24-CC49-4A8F-81FE-C5338A9ABA73}" dt="2022-10-22T15:08:14.863" v="1014" actId="165"/>
          <ac:grpSpMkLst>
            <pc:docMk/>
            <pc:sldMk cId="2514523672" sldId="270"/>
            <ac:grpSpMk id="30" creationId="{15540252-027A-44F3-AAD9-CE0B424BE6F5}"/>
          </ac:grpSpMkLst>
        </pc:grpChg>
        <pc:grpChg chg="add mod">
          <ac:chgData name="Daniel Schaubschlaeger" userId="a78386ea-a47b-4637-80b1-0395026bb516" providerId="ADAL" clId="{B5110F24-CC49-4A8F-81FE-C5338A9ABA73}" dt="2022-10-22T15:06:50.228" v="995" actId="164"/>
          <ac:grpSpMkLst>
            <pc:docMk/>
            <pc:sldMk cId="2514523672" sldId="270"/>
            <ac:grpSpMk id="31" creationId="{B0292874-A5EB-496B-97B6-E441A56EA4EE}"/>
          </ac:grpSpMkLst>
        </pc:grpChg>
        <pc:grpChg chg="add mod modVis">
          <ac:chgData name="Daniel Schaubschlaeger" userId="a78386ea-a47b-4637-80b1-0395026bb516" providerId="ADAL" clId="{B5110F24-CC49-4A8F-81FE-C5338A9ABA73}" dt="2022-10-22T15:15:41.343" v="1096" actId="14429"/>
          <ac:grpSpMkLst>
            <pc:docMk/>
            <pc:sldMk cId="2514523672" sldId="270"/>
            <ac:grpSpMk id="32" creationId="{A3F9FDD6-FDCC-4DAC-8E4B-C1FF23FD1A4F}"/>
          </ac:grpSpMkLst>
        </pc:grpChg>
        <pc:grpChg chg="add mod ord modVis">
          <ac:chgData name="Daniel Schaubschlaeger" userId="a78386ea-a47b-4637-80b1-0395026bb516" providerId="ADAL" clId="{B5110F24-CC49-4A8F-81FE-C5338A9ABA73}" dt="2022-10-22T15:15:22.635" v="1094" actId="14429"/>
          <ac:grpSpMkLst>
            <pc:docMk/>
            <pc:sldMk cId="2514523672" sldId="270"/>
            <ac:grpSpMk id="34" creationId="{9F73305E-FE20-4A78-83BE-CE0BD540E3CA}"/>
          </ac:grpSpMkLst>
        </pc:grpChg>
        <pc:grpChg chg="add mod modVis">
          <ac:chgData name="Daniel Schaubschlaeger" userId="a78386ea-a47b-4637-80b1-0395026bb516" providerId="ADAL" clId="{B5110F24-CC49-4A8F-81FE-C5338A9ABA73}" dt="2022-10-22T15:19:00.933" v="1109" actId="14429"/>
          <ac:grpSpMkLst>
            <pc:docMk/>
            <pc:sldMk cId="2514523672" sldId="270"/>
            <ac:grpSpMk id="35" creationId="{F7D14B9F-0520-46FE-AB41-75B83749A5E0}"/>
          </ac:grpSpMkLst>
        </pc:grpChg>
        <pc:grpChg chg="add mod modVis">
          <ac:chgData name="Daniel Schaubschlaeger" userId="a78386ea-a47b-4637-80b1-0395026bb516" providerId="ADAL" clId="{B5110F24-CC49-4A8F-81FE-C5338A9ABA73}" dt="2022-10-22T15:19:23.768" v="1112" actId="14429"/>
          <ac:grpSpMkLst>
            <pc:docMk/>
            <pc:sldMk cId="2514523672" sldId="270"/>
            <ac:grpSpMk id="42" creationId="{3974645D-87DA-4101-B2C8-A840A69C4579}"/>
          </ac:grpSpMkLst>
        </pc:grpChg>
        <pc:picChg chg="del">
          <ac:chgData name="Daniel Schaubschlaeger" userId="a78386ea-a47b-4637-80b1-0395026bb516" providerId="ADAL" clId="{B5110F24-CC49-4A8F-81FE-C5338A9ABA73}" dt="2022-10-22T14:51:06.104" v="883" actId="478"/>
          <ac:picMkLst>
            <pc:docMk/>
            <pc:sldMk cId="2514523672" sldId="270"/>
            <ac:picMk id="7" creationId="{86C061F2-FA83-4E7E-A7DF-7EED9D933E56}"/>
          </ac:picMkLst>
        </pc:picChg>
        <pc:picChg chg="add mod ord">
          <ac:chgData name="Daniel Schaubschlaeger" userId="a78386ea-a47b-4637-80b1-0395026bb516" providerId="ADAL" clId="{B5110F24-CC49-4A8F-81FE-C5338A9ABA73}" dt="2022-10-22T14:51:41.505" v="901" actId="1076"/>
          <ac:picMkLst>
            <pc:docMk/>
            <pc:sldMk cId="2514523672" sldId="270"/>
            <ac:picMk id="16" creationId="{21D05692-7F5D-45B1-B52D-CE974C8B8A87}"/>
          </ac:picMkLst>
        </pc:picChg>
        <pc:cxnChg chg="add mod">
          <ac:chgData name="Daniel Schaubschlaeger" userId="a78386ea-a47b-4637-80b1-0395026bb516" providerId="ADAL" clId="{B5110F24-CC49-4A8F-81FE-C5338A9ABA73}" dt="2022-10-22T15:06:45.454" v="994" actId="164"/>
          <ac:cxnSpMkLst>
            <pc:docMk/>
            <pc:sldMk cId="2514523672" sldId="270"/>
            <ac:cxnSpMk id="24" creationId="{A8E79F32-852D-4AC4-BEAA-96C97C2E7069}"/>
          </ac:cxnSpMkLst>
        </pc:cxnChg>
        <pc:cxnChg chg="add mod">
          <ac:chgData name="Daniel Schaubschlaeger" userId="a78386ea-a47b-4637-80b1-0395026bb516" providerId="ADAL" clId="{B5110F24-CC49-4A8F-81FE-C5338A9ABA73}" dt="2022-10-22T15:07:44.150" v="1003" actId="14100"/>
          <ac:cxnSpMkLst>
            <pc:docMk/>
            <pc:sldMk cId="2514523672" sldId="270"/>
            <ac:cxnSpMk id="26" creationId="{6FB79872-F9B2-4E0E-AEDE-45892007592D}"/>
          </ac:cxnSpMkLst>
        </pc:cxnChg>
        <pc:cxnChg chg="add mod">
          <ac:chgData name="Daniel Schaubschlaeger" userId="a78386ea-a47b-4637-80b1-0395026bb516" providerId="ADAL" clId="{B5110F24-CC49-4A8F-81FE-C5338A9ABA73}" dt="2022-10-22T15:12:44.517" v="1065" actId="164"/>
          <ac:cxnSpMkLst>
            <pc:docMk/>
            <pc:sldMk cId="2514523672" sldId="270"/>
            <ac:cxnSpMk id="36" creationId="{D6530E44-8AB9-48EE-9DB6-0F89D415F3C0}"/>
          </ac:cxnSpMkLst>
        </pc:cxnChg>
        <pc:cxnChg chg="add mod">
          <ac:chgData name="Daniel Schaubschlaeger" userId="a78386ea-a47b-4637-80b1-0395026bb516" providerId="ADAL" clId="{B5110F24-CC49-4A8F-81FE-C5338A9ABA73}" dt="2022-10-22T15:12:44.517" v="1065" actId="164"/>
          <ac:cxnSpMkLst>
            <pc:docMk/>
            <pc:sldMk cId="2514523672" sldId="270"/>
            <ac:cxnSpMk id="39" creationId="{370A6F31-9ABA-42B1-A5A1-5D2A8894ED1A}"/>
          </ac:cxnSpMkLst>
        </pc:cxnChg>
      </pc:sldChg>
    </pc:docChg>
  </pc:docChgLst>
  <pc:docChgLst>
    <pc:chgData name="Frederic Puellen" userId="ede93e08-85b3-4463-8df1-368acd470483" providerId="ADAL" clId="{CFF64F58-06D9-4A6A-8FA1-72E4B54B49C6}"/>
    <pc:docChg chg="undo custSel addSld delSld modSld sldOrd">
      <pc:chgData name="Frederic Puellen" userId="ede93e08-85b3-4463-8df1-368acd470483" providerId="ADAL" clId="{CFF64F58-06D9-4A6A-8FA1-72E4B54B49C6}" dt="2022-10-18T09:46:27.697" v="427" actId="21"/>
      <pc:docMkLst>
        <pc:docMk/>
      </pc:docMkLst>
      <pc:sldChg chg="addSp delSp modSp mod modClrScheme chgLayout">
        <pc:chgData name="Frederic Puellen" userId="ede93e08-85b3-4463-8df1-368acd470483" providerId="ADAL" clId="{CFF64F58-06D9-4A6A-8FA1-72E4B54B49C6}" dt="2022-10-18T09:46:27.697" v="427" actId="21"/>
        <pc:sldMkLst>
          <pc:docMk/>
          <pc:sldMk cId="3125833746" sldId="256"/>
        </pc:sldMkLst>
        <pc:spChg chg="add mod ord">
          <ac:chgData name="Frederic Puellen" userId="ede93e08-85b3-4463-8df1-368acd470483" providerId="ADAL" clId="{CFF64F58-06D9-4A6A-8FA1-72E4B54B49C6}" dt="2022-10-13T13:04:49.741" v="93" actId="700"/>
          <ac:spMkLst>
            <pc:docMk/>
            <pc:sldMk cId="3125833746" sldId="256"/>
            <ac:spMk id="2" creationId="{0EB3B5BE-BCB8-4BCC-9F02-C124D068EE8A}"/>
          </ac:spMkLst>
        </pc:spChg>
        <pc:spChg chg="add mod ord">
          <ac:chgData name="Frederic Puellen" userId="ede93e08-85b3-4463-8df1-368acd470483" providerId="ADAL" clId="{CFF64F58-06D9-4A6A-8FA1-72E4B54B49C6}" dt="2022-10-13T13:34:34.009" v="417" actId="20577"/>
          <ac:spMkLst>
            <pc:docMk/>
            <pc:sldMk cId="3125833746" sldId="256"/>
            <ac:spMk id="3" creationId="{76FA8922-89DC-4448-A03C-5D0F941F11E7}"/>
          </ac:spMkLst>
        </pc:spChg>
        <pc:spChg chg="mod ord">
          <ac:chgData name="Frederic Puellen" userId="ede93e08-85b3-4463-8df1-368acd470483" providerId="ADAL" clId="{CFF64F58-06D9-4A6A-8FA1-72E4B54B49C6}" dt="2022-10-13T13:04:49.741" v="93" actId="700"/>
          <ac:spMkLst>
            <pc:docMk/>
            <pc:sldMk cId="3125833746" sldId="256"/>
            <ac:spMk id="4" creationId="{4FA867B2-CDC9-4C1D-8EA7-8E4CC81B731E}"/>
          </ac:spMkLst>
        </pc:spChg>
        <pc:spChg chg="mod">
          <ac:chgData name="Frederic Puellen" userId="ede93e08-85b3-4463-8df1-368acd470483" providerId="ADAL" clId="{CFF64F58-06D9-4A6A-8FA1-72E4B54B49C6}" dt="2022-10-13T13:11:07.235" v="211" actId="208"/>
          <ac:spMkLst>
            <pc:docMk/>
            <pc:sldMk cId="3125833746" sldId="256"/>
            <ac:spMk id="9" creationId="{8CC8E0DB-28F3-4ADA-AA7E-D253AEF38602}"/>
          </ac:spMkLst>
        </pc:spChg>
        <pc:spChg chg="mod">
          <ac:chgData name="Frederic Puellen" userId="ede93e08-85b3-4463-8df1-368acd470483" providerId="ADAL" clId="{CFF64F58-06D9-4A6A-8FA1-72E4B54B49C6}" dt="2022-10-13T13:11:12.593" v="213" actId="208"/>
          <ac:spMkLst>
            <pc:docMk/>
            <pc:sldMk cId="3125833746" sldId="256"/>
            <ac:spMk id="15" creationId="{BD838713-E83F-455E-8613-8CCDE103D2A0}"/>
          </ac:spMkLst>
        </pc:spChg>
        <pc:spChg chg="mod">
          <ac:chgData name="Frederic Puellen" userId="ede93e08-85b3-4463-8df1-368acd470483" providerId="ADAL" clId="{CFF64F58-06D9-4A6A-8FA1-72E4B54B49C6}" dt="2022-10-13T13:10:59.471" v="209" actId="208"/>
          <ac:spMkLst>
            <pc:docMk/>
            <pc:sldMk cId="3125833746" sldId="256"/>
            <ac:spMk id="21" creationId="{A2876D06-064C-4B0F-B208-C7D4D4784EE0}"/>
          </ac:spMkLst>
        </pc:spChg>
        <pc:spChg chg="mod">
          <ac:chgData name="Frederic Puellen" userId="ede93e08-85b3-4463-8df1-368acd470483" providerId="ADAL" clId="{CFF64F58-06D9-4A6A-8FA1-72E4B54B49C6}" dt="2022-10-13T13:09:43.265" v="200" actId="1076"/>
          <ac:spMkLst>
            <pc:docMk/>
            <pc:sldMk cId="3125833746" sldId="256"/>
            <ac:spMk id="25" creationId="{BE7F4560-4D90-4555-B8A1-E64FDA8334CF}"/>
          </ac:spMkLst>
        </pc:spChg>
        <pc:spChg chg="mod">
          <ac:chgData name="Frederic Puellen" userId="ede93e08-85b3-4463-8df1-368acd470483" providerId="ADAL" clId="{CFF64F58-06D9-4A6A-8FA1-72E4B54B49C6}" dt="2022-10-13T13:10:09.284" v="204" actId="1076"/>
          <ac:spMkLst>
            <pc:docMk/>
            <pc:sldMk cId="3125833746" sldId="256"/>
            <ac:spMk id="29" creationId="{FB635C2D-A50A-497A-99BD-8759A1553A3D}"/>
          </ac:spMkLst>
        </pc:spChg>
        <pc:spChg chg="mod">
          <ac:chgData name="Frederic Puellen" userId="ede93e08-85b3-4463-8df1-368acd470483" providerId="ADAL" clId="{CFF64F58-06D9-4A6A-8FA1-72E4B54B49C6}" dt="2022-10-13T13:11:16.832" v="215" actId="208"/>
          <ac:spMkLst>
            <pc:docMk/>
            <pc:sldMk cId="3125833746" sldId="256"/>
            <ac:spMk id="33" creationId="{2AC7EEB9-AE9D-4A98-9DEC-23AFDBD5BED6}"/>
          </ac:spMkLst>
        </pc:spChg>
        <pc:spChg chg="add del mod">
          <ac:chgData name="Frederic Puellen" userId="ede93e08-85b3-4463-8df1-368acd470483" providerId="ADAL" clId="{CFF64F58-06D9-4A6A-8FA1-72E4B54B49C6}" dt="2022-10-18T09:46:27.697" v="427" actId="21"/>
          <ac:spMkLst>
            <pc:docMk/>
            <pc:sldMk cId="3125833746" sldId="256"/>
            <ac:spMk id="38" creationId="{C775FB00-03F3-4CB2-AA2B-C2A03726AE25}"/>
          </ac:spMkLst>
        </pc:spChg>
        <pc:spChg chg="mod">
          <ac:chgData name="Frederic Puellen" userId="ede93e08-85b3-4463-8df1-368acd470483" providerId="ADAL" clId="{CFF64F58-06D9-4A6A-8FA1-72E4B54B49C6}" dt="2022-10-13T13:10:43.781" v="208" actId="1076"/>
          <ac:spMkLst>
            <pc:docMk/>
            <pc:sldMk cId="3125833746" sldId="256"/>
            <ac:spMk id="39" creationId="{703F3D13-0049-49BD-A512-39B314ED42B5}"/>
          </ac:spMkLst>
        </pc:spChg>
        <pc:grpChg chg="mod">
          <ac:chgData name="Frederic Puellen" userId="ede93e08-85b3-4463-8df1-368acd470483" providerId="ADAL" clId="{CFF64F58-06D9-4A6A-8FA1-72E4B54B49C6}" dt="2022-10-13T13:09:14.315" v="197" actId="1076"/>
          <ac:grpSpMkLst>
            <pc:docMk/>
            <pc:sldMk cId="3125833746" sldId="256"/>
            <ac:grpSpMk id="13" creationId="{DD5857BC-EFB9-4620-814F-F794FAF3A543}"/>
          </ac:grpSpMkLst>
        </pc:grpChg>
        <pc:grpChg chg="mod">
          <ac:chgData name="Frederic Puellen" userId="ede93e08-85b3-4463-8df1-368acd470483" providerId="ADAL" clId="{CFF64F58-06D9-4A6A-8FA1-72E4B54B49C6}" dt="2022-10-13T13:09:57.044" v="202" actId="14100"/>
          <ac:grpSpMkLst>
            <pc:docMk/>
            <pc:sldMk cId="3125833746" sldId="256"/>
            <ac:grpSpMk id="14" creationId="{BD5E2CB4-66E6-4386-A6E1-CA7B74E8E031}"/>
          </ac:grpSpMkLst>
        </pc:grpChg>
        <pc:grpChg chg="mod">
          <ac:chgData name="Frederic Puellen" userId="ede93e08-85b3-4463-8df1-368acd470483" providerId="ADAL" clId="{CFF64F58-06D9-4A6A-8FA1-72E4B54B49C6}" dt="2022-10-13T13:10:28.389" v="205" actId="1076"/>
          <ac:grpSpMkLst>
            <pc:docMk/>
            <pc:sldMk cId="3125833746" sldId="256"/>
            <ac:grpSpMk id="20" creationId="{E6DC42A6-1BEF-4E26-8E64-0C72AAD7A168}"/>
          </ac:grpSpMkLst>
        </pc:grpChg>
        <pc:grpChg chg="add del mod">
          <ac:chgData name="Frederic Puellen" userId="ede93e08-85b3-4463-8df1-368acd470483" providerId="ADAL" clId="{CFF64F58-06D9-4A6A-8FA1-72E4B54B49C6}" dt="2022-10-18T09:46:27.697" v="427" actId="21"/>
          <ac:grpSpMkLst>
            <pc:docMk/>
            <pc:sldMk cId="3125833746" sldId="256"/>
            <ac:grpSpMk id="32" creationId="{3B1B36A5-BD8C-4229-A905-14C41B45CA57}"/>
          </ac:grpSpMkLst>
        </pc:grpChg>
        <pc:picChg chg="mod ord">
          <ac:chgData name="Frederic Puellen" userId="ede93e08-85b3-4463-8df1-368acd470483" providerId="ADAL" clId="{CFF64F58-06D9-4A6A-8FA1-72E4B54B49C6}" dt="2022-10-13T13:09:04.901" v="196" actId="1076"/>
          <ac:picMkLst>
            <pc:docMk/>
            <pc:sldMk cId="3125833746" sldId="256"/>
            <ac:picMk id="7" creationId="{48B396EC-6669-4495-B62A-706D43FAE11E}"/>
          </ac:picMkLst>
        </pc:picChg>
        <pc:cxnChg chg="mod">
          <ac:chgData name="Frederic Puellen" userId="ede93e08-85b3-4463-8df1-368acd470483" providerId="ADAL" clId="{CFF64F58-06D9-4A6A-8FA1-72E4B54B49C6}" dt="2022-10-13T13:11:07.235" v="211" actId="208"/>
          <ac:cxnSpMkLst>
            <pc:docMk/>
            <pc:sldMk cId="3125833746" sldId="256"/>
            <ac:cxnSpMk id="11" creationId="{3463ED49-E8A4-4B10-BEB9-892FD796A186}"/>
          </ac:cxnSpMkLst>
        </pc:cxnChg>
        <pc:cxnChg chg="mod">
          <ac:chgData name="Frederic Puellen" userId="ede93e08-85b3-4463-8df1-368acd470483" providerId="ADAL" clId="{CFF64F58-06D9-4A6A-8FA1-72E4B54B49C6}" dt="2022-10-13T13:11:12.593" v="213" actId="208"/>
          <ac:cxnSpMkLst>
            <pc:docMk/>
            <pc:sldMk cId="3125833746" sldId="256"/>
            <ac:cxnSpMk id="16" creationId="{4032233D-8F16-4BC2-86A0-836753158095}"/>
          </ac:cxnSpMkLst>
        </pc:cxnChg>
        <pc:cxnChg chg="mod">
          <ac:chgData name="Frederic Puellen" userId="ede93e08-85b3-4463-8df1-368acd470483" providerId="ADAL" clId="{CFF64F58-06D9-4A6A-8FA1-72E4B54B49C6}" dt="2022-10-13T13:10:59.471" v="209" actId="208"/>
          <ac:cxnSpMkLst>
            <pc:docMk/>
            <pc:sldMk cId="3125833746" sldId="256"/>
            <ac:cxnSpMk id="22" creationId="{3E8BB148-D635-47CB-9A47-A7DE2B7F18D2}"/>
          </ac:cxnSpMkLst>
        </pc:cxnChg>
        <pc:cxnChg chg="mod">
          <ac:chgData name="Frederic Puellen" userId="ede93e08-85b3-4463-8df1-368acd470483" providerId="ADAL" clId="{CFF64F58-06D9-4A6A-8FA1-72E4B54B49C6}" dt="2022-10-18T09:46:27.697" v="427" actId="21"/>
          <ac:cxnSpMkLst>
            <pc:docMk/>
            <pc:sldMk cId="3125833746" sldId="256"/>
            <ac:cxnSpMk id="34" creationId="{33BA32C6-B0D0-41DB-9DCA-B4826508A8AC}"/>
          </ac:cxnSpMkLst>
        </pc:cxnChg>
      </pc:sldChg>
      <pc:sldChg chg="addSp modSp mod modClrScheme chgLayout">
        <pc:chgData name="Frederic Puellen" userId="ede93e08-85b3-4463-8df1-368acd470483" providerId="ADAL" clId="{CFF64F58-06D9-4A6A-8FA1-72E4B54B49C6}" dt="2022-10-13T13:04:57.553" v="94" actId="700"/>
        <pc:sldMkLst>
          <pc:docMk/>
          <pc:sldMk cId="2390508681" sldId="257"/>
        </pc:sldMkLst>
        <pc:spChg chg="add mod ord">
          <ac:chgData name="Frederic Puellen" userId="ede93e08-85b3-4463-8df1-368acd470483" providerId="ADAL" clId="{CFF64F58-06D9-4A6A-8FA1-72E4B54B49C6}" dt="2022-10-13T13:04:57.553" v="94" actId="700"/>
          <ac:spMkLst>
            <pc:docMk/>
            <pc:sldMk cId="2390508681" sldId="257"/>
            <ac:spMk id="2" creationId="{0DD80AA6-8C8C-468E-BF1A-B18EF8F332C2}"/>
          </ac:spMkLst>
        </pc:spChg>
        <pc:spChg chg="add mod ord">
          <ac:chgData name="Frederic Puellen" userId="ede93e08-85b3-4463-8df1-368acd470483" providerId="ADAL" clId="{CFF64F58-06D9-4A6A-8FA1-72E4B54B49C6}" dt="2022-10-13T13:04:57.553" v="94" actId="700"/>
          <ac:spMkLst>
            <pc:docMk/>
            <pc:sldMk cId="2390508681" sldId="257"/>
            <ac:spMk id="3" creationId="{88342371-E1B7-4134-A014-DF1A134A4B8D}"/>
          </ac:spMkLst>
        </pc:spChg>
        <pc:spChg chg="mod ord">
          <ac:chgData name="Frederic Puellen" userId="ede93e08-85b3-4463-8df1-368acd470483" providerId="ADAL" clId="{CFF64F58-06D9-4A6A-8FA1-72E4B54B49C6}" dt="2022-10-13T13:04:57.553" v="94" actId="700"/>
          <ac:spMkLst>
            <pc:docMk/>
            <pc:sldMk cId="2390508681" sldId="257"/>
            <ac:spMk id="4" creationId="{E85B338D-BFFA-4C2D-B361-4D6CA03623A7}"/>
          </ac:spMkLst>
        </pc:spChg>
        <pc:spChg chg="mod ord">
          <ac:chgData name="Frederic Puellen" userId="ede93e08-85b3-4463-8df1-368acd470483" providerId="ADAL" clId="{CFF64F58-06D9-4A6A-8FA1-72E4B54B49C6}" dt="2022-10-13T13:04:57.553" v="94" actId="700"/>
          <ac:spMkLst>
            <pc:docMk/>
            <pc:sldMk cId="2390508681" sldId="257"/>
            <ac:spMk id="5" creationId="{480E10D3-31C5-4259-A836-EF121C04BFDD}"/>
          </ac:spMkLst>
        </pc:spChg>
      </pc:sldChg>
      <pc:sldChg chg="addSp modSp mod modClrScheme chgLayout">
        <pc:chgData name="Frederic Puellen" userId="ede93e08-85b3-4463-8df1-368acd470483" providerId="ADAL" clId="{CFF64F58-06D9-4A6A-8FA1-72E4B54B49C6}" dt="2022-10-13T13:07:42.424" v="179"/>
        <pc:sldMkLst>
          <pc:docMk/>
          <pc:sldMk cId="3737176606" sldId="258"/>
        </pc:sldMkLst>
        <pc:spChg chg="mod ord">
          <ac:chgData name="Frederic Puellen" userId="ede93e08-85b3-4463-8df1-368acd470483" providerId="ADAL" clId="{CFF64F58-06D9-4A6A-8FA1-72E4B54B49C6}" dt="2022-10-13T13:07:39.975" v="178" actId="6549"/>
          <ac:spMkLst>
            <pc:docMk/>
            <pc:sldMk cId="3737176606" sldId="258"/>
            <ac:spMk id="2" creationId="{C051518A-2D99-490F-A745-B9B001AD1D68}"/>
          </ac:spMkLst>
        </pc:spChg>
        <pc:spChg chg="mod ord">
          <ac:chgData name="Frederic Puellen" userId="ede93e08-85b3-4463-8df1-368acd470483" providerId="ADAL" clId="{CFF64F58-06D9-4A6A-8FA1-72E4B54B49C6}" dt="2022-10-13T13:06:13.281" v="148" actId="6549"/>
          <ac:spMkLst>
            <pc:docMk/>
            <pc:sldMk cId="3737176606" sldId="258"/>
            <ac:spMk id="3" creationId="{F7D69941-3872-48BA-BA25-F8F7B085A105}"/>
          </ac:spMkLst>
        </pc:spChg>
        <pc:spChg chg="mod">
          <ac:chgData name="Frederic Puellen" userId="ede93e08-85b3-4463-8df1-368acd470483" providerId="ADAL" clId="{CFF64F58-06D9-4A6A-8FA1-72E4B54B49C6}" dt="2022-10-13T13:05:18.812" v="97" actId="1076"/>
          <ac:spMkLst>
            <pc:docMk/>
            <pc:sldMk cId="3737176606" sldId="258"/>
            <ac:spMk id="4" creationId="{937EB90E-DACF-4793-BACB-98D62F3D98D4}"/>
          </ac:spMkLst>
        </pc:spChg>
        <pc:spChg chg="mod">
          <ac:chgData name="Frederic Puellen" userId="ede93e08-85b3-4463-8df1-368acd470483" providerId="ADAL" clId="{CFF64F58-06D9-4A6A-8FA1-72E4B54B49C6}" dt="2022-10-13T13:05:51.788" v="127" actId="1076"/>
          <ac:spMkLst>
            <pc:docMk/>
            <pc:sldMk cId="3737176606" sldId="258"/>
            <ac:spMk id="5" creationId="{68E29B09-80B4-4061-BCEB-6D43AF555D42}"/>
          </ac:spMkLst>
        </pc:spChg>
        <pc:spChg chg="mod">
          <ac:chgData name="Frederic Puellen" userId="ede93e08-85b3-4463-8df1-368acd470483" providerId="ADAL" clId="{CFF64F58-06D9-4A6A-8FA1-72E4B54B49C6}" dt="2022-10-13T13:05:57.600" v="128" actId="1076"/>
          <ac:spMkLst>
            <pc:docMk/>
            <pc:sldMk cId="3737176606" sldId="258"/>
            <ac:spMk id="6" creationId="{00AAAA95-182A-4102-8AE5-F58B92F8A093}"/>
          </ac:spMkLst>
        </pc:spChg>
        <pc:spChg chg="add mod ord">
          <ac:chgData name="Frederic Puellen" userId="ede93e08-85b3-4463-8df1-368acd470483" providerId="ADAL" clId="{CFF64F58-06D9-4A6A-8FA1-72E4B54B49C6}" dt="2022-10-13T13:05:03.540" v="95" actId="700"/>
          <ac:spMkLst>
            <pc:docMk/>
            <pc:sldMk cId="3737176606" sldId="258"/>
            <ac:spMk id="7" creationId="{5141A91B-83E6-4A1F-BDE3-B40D554D0762}"/>
          </ac:spMkLst>
        </pc:spChg>
        <pc:spChg chg="add mod ord">
          <ac:chgData name="Frederic Puellen" userId="ede93e08-85b3-4463-8df1-368acd470483" providerId="ADAL" clId="{CFF64F58-06D9-4A6A-8FA1-72E4B54B49C6}" dt="2022-10-13T13:07:42.424" v="179"/>
          <ac:spMkLst>
            <pc:docMk/>
            <pc:sldMk cId="3737176606" sldId="258"/>
            <ac:spMk id="8" creationId="{6DB27F26-208C-4736-95A4-5A89503D8DC4}"/>
          </ac:spMkLst>
        </pc:spChg>
      </pc:sldChg>
      <pc:sldChg chg="addSp modSp mod modClrScheme chgLayout">
        <pc:chgData name="Frederic Puellen" userId="ede93e08-85b3-4463-8df1-368acd470483" providerId="ADAL" clId="{CFF64F58-06D9-4A6A-8FA1-72E4B54B49C6}" dt="2022-10-13T13:14:08.787" v="406" actId="20577"/>
        <pc:sldMkLst>
          <pc:docMk/>
          <pc:sldMk cId="991786236" sldId="259"/>
        </pc:sldMkLst>
        <pc:spChg chg="mod ord">
          <ac:chgData name="Frederic Puellen" userId="ede93e08-85b3-4463-8df1-368acd470483" providerId="ADAL" clId="{CFF64F58-06D9-4A6A-8FA1-72E4B54B49C6}" dt="2022-10-13T13:07:47.236" v="183" actId="21"/>
          <ac:spMkLst>
            <pc:docMk/>
            <pc:sldMk cId="991786236" sldId="259"/>
            <ac:spMk id="2" creationId="{4C62905C-6984-41E7-958D-14AD00A6C9C9}"/>
          </ac:spMkLst>
        </pc:spChg>
        <pc:spChg chg="mod ord">
          <ac:chgData name="Frederic Puellen" userId="ede93e08-85b3-4463-8df1-368acd470483" providerId="ADAL" clId="{CFF64F58-06D9-4A6A-8FA1-72E4B54B49C6}" dt="2022-10-13T13:14:08.787" v="406" actId="20577"/>
          <ac:spMkLst>
            <pc:docMk/>
            <pc:sldMk cId="991786236" sldId="259"/>
            <ac:spMk id="3" creationId="{8B60876C-7582-4F9B-A0AA-53173AD0BAFC}"/>
          </ac:spMkLst>
        </pc:spChg>
        <pc:spChg chg="add mod ord">
          <ac:chgData name="Frederic Puellen" userId="ede93e08-85b3-4463-8df1-368acd470483" providerId="ADAL" clId="{CFF64F58-06D9-4A6A-8FA1-72E4B54B49C6}" dt="2022-10-13T13:07:32.287" v="175" actId="700"/>
          <ac:spMkLst>
            <pc:docMk/>
            <pc:sldMk cId="991786236" sldId="259"/>
            <ac:spMk id="4" creationId="{C62423D6-126F-49A3-8FAA-8E4D02440B41}"/>
          </ac:spMkLst>
        </pc:spChg>
        <pc:spChg chg="add mod ord">
          <ac:chgData name="Frederic Puellen" userId="ede93e08-85b3-4463-8df1-368acd470483" providerId="ADAL" clId="{CFF64F58-06D9-4A6A-8FA1-72E4B54B49C6}" dt="2022-10-13T13:07:49.470" v="184"/>
          <ac:spMkLst>
            <pc:docMk/>
            <pc:sldMk cId="991786236" sldId="259"/>
            <ac:spMk id="5" creationId="{2E0D1255-7345-45A0-86DA-076C1172C0BD}"/>
          </ac:spMkLst>
        </pc:spChg>
        <pc:spChg chg="mod">
          <ac:chgData name="Frederic Puellen" userId="ede93e08-85b3-4463-8df1-368acd470483" providerId="ADAL" clId="{CFF64F58-06D9-4A6A-8FA1-72E4B54B49C6}" dt="2022-10-13T13:12:53.738" v="218" actId="1076"/>
          <ac:spMkLst>
            <pc:docMk/>
            <pc:sldMk cId="991786236" sldId="259"/>
            <ac:spMk id="6" creationId="{F1CB0C15-04B1-47DC-8181-2BC90EF61100}"/>
          </ac:spMkLst>
        </pc:spChg>
        <pc:spChg chg="mod">
          <ac:chgData name="Frederic Puellen" userId="ede93e08-85b3-4463-8df1-368acd470483" providerId="ADAL" clId="{CFF64F58-06D9-4A6A-8FA1-72E4B54B49C6}" dt="2022-10-13T13:12:57.211" v="219" actId="1076"/>
          <ac:spMkLst>
            <pc:docMk/>
            <pc:sldMk cId="991786236" sldId="259"/>
            <ac:spMk id="7" creationId="{A695CAD1-1D25-4A6D-938E-E5BDB41E6EA0}"/>
          </ac:spMkLst>
        </pc:spChg>
        <pc:spChg chg="mod">
          <ac:chgData name="Frederic Puellen" userId="ede93e08-85b3-4463-8df1-368acd470483" providerId="ADAL" clId="{CFF64F58-06D9-4A6A-8FA1-72E4B54B49C6}" dt="2022-10-13T13:13:01.560" v="220" actId="1076"/>
          <ac:spMkLst>
            <pc:docMk/>
            <pc:sldMk cId="991786236" sldId="259"/>
            <ac:spMk id="8" creationId="{0499BB1F-C59E-4038-B8C2-BB7FF0D1F3C6}"/>
          </ac:spMkLst>
        </pc:spChg>
        <pc:spChg chg="mod">
          <ac:chgData name="Frederic Puellen" userId="ede93e08-85b3-4463-8df1-368acd470483" providerId="ADAL" clId="{CFF64F58-06D9-4A6A-8FA1-72E4B54B49C6}" dt="2022-10-13T13:13:08.202" v="221" actId="1076"/>
          <ac:spMkLst>
            <pc:docMk/>
            <pc:sldMk cId="991786236" sldId="259"/>
            <ac:spMk id="9" creationId="{4334065F-1E8D-45F5-B555-A0088E7FC960}"/>
          </ac:spMkLst>
        </pc:spChg>
        <pc:spChg chg="mod">
          <ac:chgData name="Frederic Puellen" userId="ede93e08-85b3-4463-8df1-368acd470483" providerId="ADAL" clId="{CFF64F58-06D9-4A6A-8FA1-72E4B54B49C6}" dt="2022-10-13T13:13:11.874" v="222" actId="1076"/>
          <ac:spMkLst>
            <pc:docMk/>
            <pc:sldMk cId="991786236" sldId="259"/>
            <ac:spMk id="10" creationId="{0C51F373-88EC-46D2-8E1C-7303702B87AF}"/>
          </ac:spMkLst>
        </pc:spChg>
        <pc:spChg chg="mod">
          <ac:chgData name="Frederic Puellen" userId="ede93e08-85b3-4463-8df1-368acd470483" providerId="ADAL" clId="{CFF64F58-06D9-4A6A-8FA1-72E4B54B49C6}" dt="2022-10-13T13:13:21.041" v="223" actId="1076"/>
          <ac:spMkLst>
            <pc:docMk/>
            <pc:sldMk cId="991786236" sldId="259"/>
            <ac:spMk id="11" creationId="{B463BBD1-912C-4898-943A-C3AD17BAFC5C}"/>
          </ac:spMkLst>
        </pc:spChg>
        <pc:spChg chg="mod">
          <ac:chgData name="Frederic Puellen" userId="ede93e08-85b3-4463-8df1-368acd470483" providerId="ADAL" clId="{CFF64F58-06D9-4A6A-8FA1-72E4B54B49C6}" dt="2022-10-13T13:13:27.509" v="224" actId="1076"/>
          <ac:spMkLst>
            <pc:docMk/>
            <pc:sldMk cId="991786236" sldId="259"/>
            <ac:spMk id="12" creationId="{BF3A72E5-0777-4449-9755-229204AD4171}"/>
          </ac:spMkLst>
        </pc:spChg>
      </pc:sldChg>
      <pc:sldChg chg="addSp delSp modSp new del mod ord modClrScheme chgLayout">
        <pc:chgData name="Frederic Puellen" userId="ede93e08-85b3-4463-8df1-368acd470483" providerId="ADAL" clId="{CFF64F58-06D9-4A6A-8FA1-72E4B54B49C6}" dt="2022-10-13T13:35:47.853" v="425" actId="2696"/>
        <pc:sldMkLst>
          <pc:docMk/>
          <pc:sldMk cId="1768990845" sldId="260"/>
        </pc:sldMkLst>
        <pc:spChg chg="del mod ord">
          <ac:chgData name="Frederic Puellen" userId="ede93e08-85b3-4463-8df1-368acd470483" providerId="ADAL" clId="{CFF64F58-06D9-4A6A-8FA1-72E4B54B49C6}" dt="2022-10-13T13:03:15.770" v="17" actId="700"/>
          <ac:spMkLst>
            <pc:docMk/>
            <pc:sldMk cId="1768990845" sldId="260"/>
            <ac:spMk id="2" creationId="{C6DF62BE-D077-447D-8895-394AE91E4C65}"/>
          </ac:spMkLst>
        </pc:spChg>
        <pc:spChg chg="del mod ord">
          <ac:chgData name="Frederic Puellen" userId="ede93e08-85b3-4463-8df1-368acd470483" providerId="ADAL" clId="{CFF64F58-06D9-4A6A-8FA1-72E4B54B49C6}" dt="2022-10-13T13:03:15.770" v="17" actId="700"/>
          <ac:spMkLst>
            <pc:docMk/>
            <pc:sldMk cId="1768990845" sldId="260"/>
            <ac:spMk id="3" creationId="{F2D9D949-ADBF-4E0F-AA05-A5DC79227DAC}"/>
          </ac:spMkLst>
        </pc:spChg>
        <pc:spChg chg="mod ord">
          <ac:chgData name="Frederic Puellen" userId="ede93e08-85b3-4463-8df1-368acd470483" providerId="ADAL" clId="{CFF64F58-06D9-4A6A-8FA1-72E4B54B49C6}" dt="2022-10-13T13:03:15.770" v="17" actId="700"/>
          <ac:spMkLst>
            <pc:docMk/>
            <pc:sldMk cId="1768990845" sldId="260"/>
            <ac:spMk id="4" creationId="{82BDAE2F-3B1F-4733-9B13-F44DBC816459}"/>
          </ac:spMkLst>
        </pc:spChg>
        <pc:spChg chg="add mod ord">
          <ac:chgData name="Frederic Puellen" userId="ede93e08-85b3-4463-8df1-368acd470483" providerId="ADAL" clId="{CFF64F58-06D9-4A6A-8FA1-72E4B54B49C6}" dt="2022-10-13T13:14:42.845" v="409" actId="313"/>
          <ac:spMkLst>
            <pc:docMk/>
            <pc:sldMk cId="1768990845" sldId="260"/>
            <ac:spMk id="5" creationId="{67ACE663-DCD5-43D7-80E6-8132BE95564D}"/>
          </ac:spMkLst>
        </pc:spChg>
        <pc:spChg chg="add mod ord">
          <ac:chgData name="Frederic Puellen" userId="ede93e08-85b3-4463-8df1-368acd470483" providerId="ADAL" clId="{CFF64F58-06D9-4A6A-8FA1-72E4B54B49C6}" dt="2022-10-13T13:03:15.770" v="17" actId="700"/>
          <ac:spMkLst>
            <pc:docMk/>
            <pc:sldMk cId="1768990845" sldId="260"/>
            <ac:spMk id="6" creationId="{92E56C64-6EC5-4510-B8F0-D7DF63E15E3C}"/>
          </ac:spMkLst>
        </pc:spChg>
      </pc:sldChg>
      <pc:sldChg chg="new del">
        <pc:chgData name="Frederic Puellen" userId="ede93e08-85b3-4463-8df1-368acd470483" providerId="ADAL" clId="{CFF64F58-06D9-4A6A-8FA1-72E4B54B49C6}" dt="2022-10-13T13:11:57.441" v="217" actId="680"/>
        <pc:sldMkLst>
          <pc:docMk/>
          <pc:sldMk cId="3871686066" sldId="261"/>
        </pc:sldMkLst>
      </pc:sldChg>
      <pc:sldChg chg="delSp modSp add mod setBg">
        <pc:chgData name="Frederic Puellen" userId="ede93e08-85b3-4463-8df1-368acd470483" providerId="ADAL" clId="{CFF64F58-06D9-4A6A-8FA1-72E4B54B49C6}" dt="2022-10-13T13:35:42.842" v="424" actId="20577"/>
        <pc:sldMkLst>
          <pc:docMk/>
          <pc:sldMk cId="2637180203" sldId="267"/>
        </pc:sldMkLst>
        <pc:spChg chg="mod">
          <ac:chgData name="Frederic Puellen" userId="ede93e08-85b3-4463-8df1-368acd470483" providerId="ADAL" clId="{CFF64F58-06D9-4A6A-8FA1-72E4B54B49C6}" dt="2022-10-13T13:35:40.693" v="423"/>
          <ac:spMkLst>
            <pc:docMk/>
            <pc:sldMk cId="2637180203" sldId="267"/>
            <ac:spMk id="3" creationId="{5FE42380-856F-1240-B461-954D76A12730}"/>
          </ac:spMkLst>
        </pc:spChg>
        <pc:spChg chg="mod">
          <ac:chgData name="Frederic Puellen" userId="ede93e08-85b3-4463-8df1-368acd470483" providerId="ADAL" clId="{CFF64F58-06D9-4A6A-8FA1-72E4B54B49C6}" dt="2022-10-13T13:35:42.842" v="424" actId="20577"/>
          <ac:spMkLst>
            <pc:docMk/>
            <pc:sldMk cId="2637180203" sldId="267"/>
            <ac:spMk id="4" creationId="{0E28A827-0A24-4447-B662-C8600B408940}"/>
          </ac:spMkLst>
        </pc:spChg>
        <pc:spChg chg="del">
          <ac:chgData name="Frederic Puellen" userId="ede93e08-85b3-4463-8df1-368acd470483" providerId="ADAL" clId="{CFF64F58-06D9-4A6A-8FA1-72E4B54B49C6}" dt="2022-10-13T13:35:31.555" v="419"/>
          <ac:spMkLst>
            <pc:docMk/>
            <pc:sldMk cId="2637180203" sldId="267"/>
            <ac:spMk id="5" creationId="{0DD45753-D865-EA4A-B27A-44496AE50B2E}"/>
          </ac:spMkLst>
        </pc:spChg>
      </pc:sldChg>
      <pc:sldMasterChg chg="delSldLayout">
        <pc:chgData name="Frederic Puellen" userId="ede93e08-85b3-4463-8df1-368acd470483" providerId="ADAL" clId="{CFF64F58-06D9-4A6A-8FA1-72E4B54B49C6}" dt="2022-10-13T13:02:31.377" v="9" actId="2696"/>
        <pc:sldMasterMkLst>
          <pc:docMk/>
          <pc:sldMasterMk cId="3055688030" sldId="2147483648"/>
        </pc:sldMasterMkLst>
        <pc:sldLayoutChg chg="del">
          <pc:chgData name="Frederic Puellen" userId="ede93e08-85b3-4463-8df1-368acd470483" providerId="ADAL" clId="{CFF64F58-06D9-4A6A-8FA1-72E4B54B49C6}" dt="2022-10-13T13:02:31.370" v="0" actId="2696"/>
          <pc:sldLayoutMkLst>
            <pc:docMk/>
            <pc:sldMasterMk cId="3055688030" sldId="2147483648"/>
            <pc:sldLayoutMk cId="2026811921" sldId="2147483649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0" v="1" actId="2696"/>
          <pc:sldLayoutMkLst>
            <pc:docMk/>
            <pc:sldMasterMk cId="3055688030" sldId="2147483648"/>
            <pc:sldLayoutMk cId="4234490606" sldId="2147483651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1" v="2" actId="2696"/>
          <pc:sldLayoutMkLst>
            <pc:docMk/>
            <pc:sldMasterMk cId="3055688030" sldId="2147483648"/>
            <pc:sldLayoutMk cId="2318273686" sldId="2147483652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2" v="3" actId="2696"/>
          <pc:sldLayoutMkLst>
            <pc:docMk/>
            <pc:sldMasterMk cId="3055688030" sldId="2147483648"/>
            <pc:sldLayoutMk cId="1804028095" sldId="2147483653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2" v="4" actId="2696"/>
          <pc:sldLayoutMkLst>
            <pc:docMk/>
            <pc:sldMasterMk cId="3055688030" sldId="2147483648"/>
            <pc:sldLayoutMk cId="2019689871" sldId="2147483654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4" v="5" actId="2696"/>
          <pc:sldLayoutMkLst>
            <pc:docMk/>
            <pc:sldMasterMk cId="3055688030" sldId="2147483648"/>
            <pc:sldLayoutMk cId="1576060569" sldId="2147483655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4" v="6" actId="2696"/>
          <pc:sldLayoutMkLst>
            <pc:docMk/>
            <pc:sldMasterMk cId="3055688030" sldId="2147483648"/>
            <pc:sldLayoutMk cId="1066452442" sldId="2147483656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5" v="7" actId="2696"/>
          <pc:sldLayoutMkLst>
            <pc:docMk/>
            <pc:sldMasterMk cId="3055688030" sldId="2147483648"/>
            <pc:sldLayoutMk cId="1254366052" sldId="2147483657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5" v="8" actId="2696"/>
          <pc:sldLayoutMkLst>
            <pc:docMk/>
            <pc:sldMasterMk cId="3055688030" sldId="2147483648"/>
            <pc:sldLayoutMk cId="382623049" sldId="2147483658"/>
          </pc:sldLayoutMkLst>
        </pc:sldLayoutChg>
        <pc:sldLayoutChg chg="del">
          <pc:chgData name="Frederic Puellen" userId="ede93e08-85b3-4463-8df1-368acd470483" providerId="ADAL" clId="{CFF64F58-06D9-4A6A-8FA1-72E4B54B49C6}" dt="2022-10-13T13:02:31.377" v="9" actId="2696"/>
          <pc:sldLayoutMkLst>
            <pc:docMk/>
            <pc:sldMasterMk cId="3055688030" sldId="2147483648"/>
            <pc:sldLayoutMk cId="3400586912" sldId="2147483659"/>
          </pc:sldLayoutMkLst>
        </pc:sldLayoutChg>
      </pc:sldMasterChg>
    </pc:docChg>
  </pc:docChgLst>
  <pc:docChgLst>
    <pc:chgData name="Thorsten Schuelein" userId="12c8b340-9fc4-46d6-bc6d-8b127facae46" providerId="ADAL" clId="{3344AA78-3608-4087-8825-53D6AB6523A4}"/>
    <pc:docChg chg="undo custSel addSld delSld modSld sldOrd">
      <pc:chgData name="Thorsten Schuelein" userId="12c8b340-9fc4-46d6-bc6d-8b127facae46" providerId="ADAL" clId="{3344AA78-3608-4087-8825-53D6AB6523A4}" dt="2022-11-24T19:45:57.976" v="1017"/>
      <pc:docMkLst>
        <pc:docMk/>
      </pc:docMkLst>
      <pc:sldChg chg="addSp delSp modSp mod modAnim modNotesTx">
        <pc:chgData name="Thorsten Schuelein" userId="12c8b340-9fc4-46d6-bc6d-8b127facae46" providerId="ADAL" clId="{3344AA78-3608-4087-8825-53D6AB6523A4}" dt="2022-11-24T19:23:06.228" v="922"/>
        <pc:sldMkLst>
          <pc:docMk/>
          <pc:sldMk cId="3125833746" sldId="256"/>
        </pc:sldMkLst>
        <pc:spChg chg="mod">
          <ac:chgData name="Thorsten Schuelein" userId="12c8b340-9fc4-46d6-bc6d-8b127facae46" providerId="ADAL" clId="{3344AA78-3608-4087-8825-53D6AB6523A4}" dt="2022-11-23T15:39:54.443" v="561" actId="20577"/>
          <ac:spMkLst>
            <pc:docMk/>
            <pc:sldMk cId="3125833746" sldId="256"/>
            <ac:spMk id="3" creationId="{76FA8922-89DC-4448-A03C-5D0F941F11E7}"/>
          </ac:spMkLst>
        </pc:spChg>
        <pc:spChg chg="mod">
          <ac:chgData name="Thorsten Schuelein" userId="12c8b340-9fc4-46d6-bc6d-8b127facae46" providerId="ADAL" clId="{3344AA78-3608-4087-8825-53D6AB6523A4}" dt="2022-11-18T16:13:47.755" v="367" actId="20577"/>
          <ac:spMkLst>
            <pc:docMk/>
            <pc:sldMk cId="3125833746" sldId="256"/>
            <ac:spMk id="4" creationId="{4FA867B2-CDC9-4C1D-8EA7-8E4CC81B731E}"/>
          </ac:spMkLst>
        </pc:spChg>
        <pc:spChg chg="add del mod">
          <ac:chgData name="Thorsten Schuelein" userId="12c8b340-9fc4-46d6-bc6d-8b127facae46" providerId="ADAL" clId="{3344AA78-3608-4087-8825-53D6AB6523A4}" dt="2022-11-18T15:49:50.746" v="45" actId="478"/>
          <ac:spMkLst>
            <pc:docMk/>
            <pc:sldMk cId="3125833746" sldId="256"/>
            <ac:spMk id="6" creationId="{80528B1E-B967-447E-B7CE-D55329F12BF9}"/>
          </ac:spMkLst>
        </pc:spChg>
        <pc:spChg chg="add mod">
          <ac:chgData name="Thorsten Schuelein" userId="12c8b340-9fc4-46d6-bc6d-8b127facae46" providerId="ADAL" clId="{3344AA78-3608-4087-8825-53D6AB6523A4}" dt="2022-11-18T15:52:43.539" v="103" actId="947"/>
          <ac:spMkLst>
            <pc:docMk/>
            <pc:sldMk cId="3125833746" sldId="256"/>
            <ac:spMk id="8" creationId="{FF9DFB90-3E9B-4B48-89F4-24B8A9B90143}"/>
          </ac:spMkLst>
        </pc:spChg>
        <pc:spChg chg="add del mod">
          <ac:chgData name="Thorsten Schuelein" userId="12c8b340-9fc4-46d6-bc6d-8b127facae46" providerId="ADAL" clId="{3344AA78-3608-4087-8825-53D6AB6523A4}" dt="2022-11-18T16:31:49.278" v="528" actId="478"/>
          <ac:spMkLst>
            <pc:docMk/>
            <pc:sldMk cId="3125833746" sldId="256"/>
            <ac:spMk id="17" creationId="{3E4C9141-7DBF-4265-92FE-81832B8ACF07}"/>
          </ac:spMkLst>
        </pc:spChg>
        <pc:spChg chg="add del mod">
          <ac:chgData name="Thorsten Schuelein" userId="12c8b340-9fc4-46d6-bc6d-8b127facae46" providerId="ADAL" clId="{3344AA78-3608-4087-8825-53D6AB6523A4}" dt="2022-11-18T15:56:12.841" v="146"/>
          <ac:spMkLst>
            <pc:docMk/>
            <pc:sldMk cId="3125833746" sldId="256"/>
            <ac:spMk id="18" creationId="{1C765793-26A9-4EEB-B08E-454443B76EBC}"/>
          </ac:spMkLst>
        </pc:spChg>
        <pc:spChg chg="del">
          <ac:chgData name="Thorsten Schuelein" userId="12c8b340-9fc4-46d6-bc6d-8b127facae46" providerId="ADAL" clId="{3344AA78-3608-4087-8825-53D6AB6523A4}" dt="2022-11-18T15:48:57.913" v="44" actId="478"/>
          <ac:spMkLst>
            <pc:docMk/>
            <pc:sldMk cId="3125833746" sldId="256"/>
            <ac:spMk id="25" creationId="{BE7F4560-4D90-4555-B8A1-E64FDA8334CF}"/>
          </ac:spMkLst>
        </pc:spChg>
        <pc:spChg chg="add mod">
          <ac:chgData name="Thorsten Schuelein" userId="12c8b340-9fc4-46d6-bc6d-8b127facae46" providerId="ADAL" clId="{3344AA78-3608-4087-8825-53D6AB6523A4}" dt="2022-11-18T15:52:43.539" v="103" actId="947"/>
          <ac:spMkLst>
            <pc:docMk/>
            <pc:sldMk cId="3125833746" sldId="256"/>
            <ac:spMk id="26" creationId="{4A72F268-A000-4098-B10A-709614206276}"/>
          </ac:spMkLst>
        </pc:spChg>
        <pc:spChg chg="add mod">
          <ac:chgData name="Thorsten Schuelein" userId="12c8b340-9fc4-46d6-bc6d-8b127facae46" providerId="ADAL" clId="{3344AA78-3608-4087-8825-53D6AB6523A4}" dt="2022-11-18T15:52:43.539" v="103" actId="947"/>
          <ac:spMkLst>
            <pc:docMk/>
            <pc:sldMk cId="3125833746" sldId="256"/>
            <ac:spMk id="27" creationId="{E2B6E7B5-BD57-4B05-BCF7-659B35BD3766}"/>
          </ac:spMkLst>
        </pc:spChg>
        <pc:spChg chg="del">
          <ac:chgData name="Thorsten Schuelein" userId="12c8b340-9fc4-46d6-bc6d-8b127facae46" providerId="ADAL" clId="{3344AA78-3608-4087-8825-53D6AB6523A4}" dt="2022-11-18T15:48:57.913" v="44" actId="478"/>
          <ac:spMkLst>
            <pc:docMk/>
            <pc:sldMk cId="3125833746" sldId="256"/>
            <ac:spMk id="29" creationId="{FB635C2D-A50A-497A-99BD-8759A1553A3D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31" creationId="{76E316F2-EBF2-44EE-B055-507C4D6CB55B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35" creationId="{FCAF78C8-BD79-405A-86E1-0EA4F9E2843B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36" creationId="{95937470-8F2A-49EB-A4CE-E3E186D6DC19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37" creationId="{3E381637-99C7-4031-B726-C613E69D4212}"/>
          </ac:spMkLst>
        </pc:spChg>
        <pc:spChg chg="del">
          <ac:chgData name="Thorsten Schuelein" userId="12c8b340-9fc4-46d6-bc6d-8b127facae46" providerId="ADAL" clId="{3344AA78-3608-4087-8825-53D6AB6523A4}" dt="2022-11-18T15:48:57.913" v="44" actId="478"/>
          <ac:spMkLst>
            <pc:docMk/>
            <pc:sldMk cId="3125833746" sldId="256"/>
            <ac:spMk id="38" creationId="{C775FB00-03F3-4CB2-AA2B-C2A03726AE25}"/>
          </ac:spMkLst>
        </pc:spChg>
        <pc:spChg chg="del">
          <ac:chgData name="Thorsten Schuelein" userId="12c8b340-9fc4-46d6-bc6d-8b127facae46" providerId="ADAL" clId="{3344AA78-3608-4087-8825-53D6AB6523A4}" dt="2022-11-18T15:48:57.913" v="44" actId="478"/>
          <ac:spMkLst>
            <pc:docMk/>
            <pc:sldMk cId="3125833746" sldId="256"/>
            <ac:spMk id="39" creationId="{703F3D13-0049-49BD-A512-39B314ED42B5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40" creationId="{89A8CB19-7C49-4CAF-BD64-376B7FFB36C3}"/>
          </ac:spMkLst>
        </pc:spChg>
        <pc:spChg chg="add mod">
          <ac:chgData name="Thorsten Schuelein" userId="12c8b340-9fc4-46d6-bc6d-8b127facae46" providerId="ADAL" clId="{3344AA78-3608-4087-8825-53D6AB6523A4}" dt="2022-11-24T19:19:32.711" v="831" actId="242"/>
          <ac:spMkLst>
            <pc:docMk/>
            <pc:sldMk cId="3125833746" sldId="256"/>
            <ac:spMk id="41" creationId="{757CDA7C-3421-4737-B607-FC47A7DE4F43}"/>
          </ac:spMkLst>
        </pc:spChg>
        <pc:grpChg chg="del">
          <ac:chgData name="Thorsten Schuelein" userId="12c8b340-9fc4-46d6-bc6d-8b127facae46" providerId="ADAL" clId="{3344AA78-3608-4087-8825-53D6AB6523A4}" dt="2022-11-18T15:48:57.913" v="44" actId="478"/>
          <ac:grpSpMkLst>
            <pc:docMk/>
            <pc:sldMk cId="3125833746" sldId="256"/>
            <ac:grpSpMk id="13" creationId="{DD5857BC-EFB9-4620-814F-F794FAF3A543}"/>
          </ac:grpSpMkLst>
        </pc:grpChg>
        <pc:grpChg chg="del">
          <ac:chgData name="Thorsten Schuelein" userId="12c8b340-9fc4-46d6-bc6d-8b127facae46" providerId="ADAL" clId="{3344AA78-3608-4087-8825-53D6AB6523A4}" dt="2022-11-18T15:48:57.913" v="44" actId="478"/>
          <ac:grpSpMkLst>
            <pc:docMk/>
            <pc:sldMk cId="3125833746" sldId="256"/>
            <ac:grpSpMk id="14" creationId="{BD5E2CB4-66E6-4386-A6E1-CA7B74E8E031}"/>
          </ac:grpSpMkLst>
        </pc:grpChg>
        <pc:grpChg chg="del">
          <ac:chgData name="Thorsten Schuelein" userId="12c8b340-9fc4-46d6-bc6d-8b127facae46" providerId="ADAL" clId="{3344AA78-3608-4087-8825-53D6AB6523A4}" dt="2022-11-18T15:48:57.913" v="44" actId="478"/>
          <ac:grpSpMkLst>
            <pc:docMk/>
            <pc:sldMk cId="3125833746" sldId="256"/>
            <ac:grpSpMk id="20" creationId="{E6DC42A6-1BEF-4E26-8E64-0C72AAD7A168}"/>
          </ac:grpSpMkLst>
        </pc:grpChg>
        <pc:grpChg chg="del">
          <ac:chgData name="Thorsten Schuelein" userId="12c8b340-9fc4-46d6-bc6d-8b127facae46" providerId="ADAL" clId="{3344AA78-3608-4087-8825-53D6AB6523A4}" dt="2022-11-18T15:48:57.913" v="44" actId="478"/>
          <ac:grpSpMkLst>
            <pc:docMk/>
            <pc:sldMk cId="3125833746" sldId="256"/>
            <ac:grpSpMk id="32" creationId="{3B1B36A5-BD8C-4229-A905-14C41B45CA57}"/>
          </ac:grpSpMkLst>
        </pc:grpChg>
        <pc:picChg chg="del">
          <ac:chgData name="Thorsten Schuelein" userId="12c8b340-9fc4-46d6-bc6d-8b127facae46" providerId="ADAL" clId="{3344AA78-3608-4087-8825-53D6AB6523A4}" dt="2022-11-18T15:48:57.913" v="44" actId="478"/>
          <ac:picMkLst>
            <pc:docMk/>
            <pc:sldMk cId="3125833746" sldId="256"/>
            <ac:picMk id="7" creationId="{48B396EC-6669-4495-B62A-706D43FAE11E}"/>
          </ac:picMkLst>
        </pc:picChg>
        <pc:cxnChg chg="mod">
          <ac:chgData name="Thorsten Schuelein" userId="12c8b340-9fc4-46d6-bc6d-8b127facae46" providerId="ADAL" clId="{3344AA78-3608-4087-8825-53D6AB6523A4}" dt="2022-11-18T15:48:57.913" v="44" actId="478"/>
          <ac:cxnSpMkLst>
            <pc:docMk/>
            <pc:sldMk cId="3125833746" sldId="256"/>
            <ac:cxnSpMk id="11" creationId="{3463ED49-E8A4-4B10-BEB9-892FD796A186}"/>
          </ac:cxnSpMkLst>
        </pc:cxnChg>
        <pc:cxnChg chg="add mod">
          <ac:chgData name="Thorsten Schuelein" userId="12c8b340-9fc4-46d6-bc6d-8b127facae46" providerId="ADAL" clId="{3344AA78-3608-4087-8825-53D6AB6523A4}" dt="2022-11-18T16:32:35.440" v="531" actId="14100"/>
          <ac:cxnSpMkLst>
            <pc:docMk/>
            <pc:sldMk cId="3125833746" sldId="256"/>
            <ac:cxnSpMk id="12" creationId="{E6D8591D-580C-452B-A4D8-AD845CE74A73}"/>
          </ac:cxnSpMkLst>
        </pc:cxnChg>
        <pc:cxnChg chg="mod">
          <ac:chgData name="Thorsten Schuelein" userId="12c8b340-9fc4-46d6-bc6d-8b127facae46" providerId="ADAL" clId="{3344AA78-3608-4087-8825-53D6AB6523A4}" dt="2022-11-18T15:48:57.913" v="44" actId="478"/>
          <ac:cxnSpMkLst>
            <pc:docMk/>
            <pc:sldMk cId="3125833746" sldId="256"/>
            <ac:cxnSpMk id="16" creationId="{4032233D-8F16-4BC2-86A0-836753158095}"/>
          </ac:cxnSpMkLst>
        </pc:cxnChg>
        <pc:cxnChg chg="mod">
          <ac:chgData name="Thorsten Schuelein" userId="12c8b340-9fc4-46d6-bc6d-8b127facae46" providerId="ADAL" clId="{3344AA78-3608-4087-8825-53D6AB6523A4}" dt="2022-11-18T15:48:57.913" v="44" actId="478"/>
          <ac:cxnSpMkLst>
            <pc:docMk/>
            <pc:sldMk cId="3125833746" sldId="256"/>
            <ac:cxnSpMk id="22" creationId="{3E8BB148-D635-47CB-9A47-A7DE2B7F18D2}"/>
          </ac:cxnSpMkLst>
        </pc:cxnChg>
        <pc:cxnChg chg="add mod">
          <ac:chgData name="Thorsten Schuelein" userId="12c8b340-9fc4-46d6-bc6d-8b127facae46" providerId="ADAL" clId="{3344AA78-3608-4087-8825-53D6AB6523A4}" dt="2022-11-18T16:32:03.421" v="530" actId="14100"/>
          <ac:cxnSpMkLst>
            <pc:docMk/>
            <pc:sldMk cId="3125833746" sldId="256"/>
            <ac:cxnSpMk id="30" creationId="{8359C742-FFD7-4E2B-91BC-D55D22104042}"/>
          </ac:cxnSpMkLst>
        </pc:cxnChg>
        <pc:cxnChg chg="mod">
          <ac:chgData name="Thorsten Schuelein" userId="12c8b340-9fc4-46d6-bc6d-8b127facae46" providerId="ADAL" clId="{3344AA78-3608-4087-8825-53D6AB6523A4}" dt="2022-11-18T15:48:57.913" v="44" actId="478"/>
          <ac:cxnSpMkLst>
            <pc:docMk/>
            <pc:sldMk cId="3125833746" sldId="256"/>
            <ac:cxnSpMk id="34" creationId="{33BA32C6-B0D0-41DB-9DCA-B4826508A8AC}"/>
          </ac:cxnSpMkLst>
        </pc:cxnChg>
      </pc:sldChg>
      <pc:sldChg chg="del">
        <pc:chgData name="Thorsten Schuelein" userId="12c8b340-9fc4-46d6-bc6d-8b127facae46" providerId="ADAL" clId="{3344AA78-3608-4087-8825-53D6AB6523A4}" dt="2022-11-18T15:57:33.589" v="166" actId="47"/>
        <pc:sldMkLst>
          <pc:docMk/>
          <pc:sldMk cId="2390508681" sldId="257"/>
        </pc:sldMkLst>
      </pc:sldChg>
      <pc:sldChg chg="del">
        <pc:chgData name="Thorsten Schuelein" userId="12c8b340-9fc4-46d6-bc6d-8b127facae46" providerId="ADAL" clId="{3344AA78-3608-4087-8825-53D6AB6523A4}" dt="2022-11-18T15:57:34.459" v="167" actId="47"/>
        <pc:sldMkLst>
          <pc:docMk/>
          <pc:sldMk cId="3737176606" sldId="258"/>
        </pc:sldMkLst>
      </pc:sldChg>
      <pc:sldChg chg="del">
        <pc:chgData name="Thorsten Schuelein" userId="12c8b340-9fc4-46d6-bc6d-8b127facae46" providerId="ADAL" clId="{3344AA78-3608-4087-8825-53D6AB6523A4}" dt="2022-11-18T15:57:35.026" v="168" actId="47"/>
        <pc:sldMkLst>
          <pc:docMk/>
          <pc:sldMk cId="991786236" sldId="259"/>
        </pc:sldMkLst>
      </pc:sldChg>
      <pc:sldChg chg="modSp mod">
        <pc:chgData name="Thorsten Schuelein" userId="12c8b340-9fc4-46d6-bc6d-8b127facae46" providerId="ADAL" clId="{3344AA78-3608-4087-8825-53D6AB6523A4}" dt="2022-11-18T15:48:52.155" v="43" actId="20577"/>
        <pc:sldMkLst>
          <pc:docMk/>
          <pc:sldMk cId="2637180203" sldId="267"/>
        </pc:sldMkLst>
        <pc:spChg chg="mod">
          <ac:chgData name="Thorsten Schuelein" userId="12c8b340-9fc4-46d6-bc6d-8b127facae46" providerId="ADAL" clId="{3344AA78-3608-4087-8825-53D6AB6523A4}" dt="2022-11-18T15:48:52.155" v="43" actId="20577"/>
          <ac:spMkLst>
            <pc:docMk/>
            <pc:sldMk cId="2637180203" sldId="267"/>
            <ac:spMk id="3" creationId="{5FE42380-856F-1240-B461-954D76A12730}"/>
          </ac:spMkLst>
        </pc:spChg>
      </pc:sldChg>
      <pc:sldChg chg="del">
        <pc:chgData name="Thorsten Schuelein" userId="12c8b340-9fc4-46d6-bc6d-8b127facae46" providerId="ADAL" clId="{3344AA78-3608-4087-8825-53D6AB6523A4}" dt="2022-11-18T15:57:36.909" v="169" actId="47"/>
        <pc:sldMkLst>
          <pc:docMk/>
          <pc:sldMk cId="1568920701" sldId="268"/>
        </pc:sldMkLst>
      </pc:sldChg>
      <pc:sldChg chg="addSp delSp modSp add mod modAnim modNotesTx">
        <pc:chgData name="Thorsten Schuelein" userId="12c8b340-9fc4-46d6-bc6d-8b127facae46" providerId="ADAL" clId="{3344AA78-3608-4087-8825-53D6AB6523A4}" dt="2022-11-24T19:25:07.747" v="931"/>
        <pc:sldMkLst>
          <pc:docMk/>
          <pc:sldMk cId="2166915032" sldId="268"/>
        </pc:sldMkLst>
        <pc:spChg chg="mod">
          <ac:chgData name="Thorsten Schuelein" userId="12c8b340-9fc4-46d6-bc6d-8b127facae46" providerId="ADAL" clId="{3344AA78-3608-4087-8825-53D6AB6523A4}" dt="2022-11-23T15:40:01.496" v="562"/>
          <ac:spMkLst>
            <pc:docMk/>
            <pc:sldMk cId="2166915032" sldId="268"/>
            <ac:spMk id="3" creationId="{76FA8922-89DC-4448-A03C-5D0F941F11E7}"/>
          </ac:spMkLst>
        </pc:spChg>
        <pc:spChg chg="mod">
          <ac:chgData name="Thorsten Schuelein" userId="12c8b340-9fc4-46d6-bc6d-8b127facae46" providerId="ADAL" clId="{3344AA78-3608-4087-8825-53D6AB6523A4}" dt="2022-11-18T16:13:57.972" v="384" actId="20577"/>
          <ac:spMkLst>
            <pc:docMk/>
            <pc:sldMk cId="2166915032" sldId="268"/>
            <ac:spMk id="4" creationId="{4FA867B2-CDC9-4C1D-8EA7-8E4CC81B731E}"/>
          </ac:spMkLst>
        </pc:spChg>
        <pc:spChg chg="add del mod">
          <ac:chgData name="Thorsten Schuelein" userId="12c8b340-9fc4-46d6-bc6d-8b127facae46" providerId="ADAL" clId="{3344AA78-3608-4087-8825-53D6AB6523A4}" dt="2022-11-18T16:07:46.794" v="248" actId="478"/>
          <ac:spMkLst>
            <pc:docMk/>
            <pc:sldMk cId="2166915032" sldId="268"/>
            <ac:spMk id="5" creationId="{ED86B7E6-1AC6-4118-874F-AE3679CAFDCE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6" creationId="{EC3434F8-A594-4F5F-B1D2-3F1AABAEC09F}"/>
          </ac:spMkLst>
        </pc:spChg>
        <pc:spChg chg="del">
          <ac:chgData name="Thorsten Schuelein" userId="12c8b340-9fc4-46d6-bc6d-8b127facae46" providerId="ADAL" clId="{3344AA78-3608-4087-8825-53D6AB6523A4}" dt="2022-11-18T16:31:42.270" v="525" actId="478"/>
          <ac:spMkLst>
            <pc:docMk/>
            <pc:sldMk cId="2166915032" sldId="268"/>
            <ac:spMk id="17" creationId="{3E4C9141-7DBF-4265-92FE-81832B8ACF07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21" creationId="{A020767D-7E59-4770-BAFE-C6A7B2287C46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24" creationId="{F780CC7F-272E-4075-AF30-268F745B65AA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25" creationId="{DA7A112C-903F-410C-A9AC-E997EDB41EA8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28" creationId="{9E1A5AF8-0DEE-4554-B68E-B94DE457D86B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29" creationId="{DDBA5D4C-5E43-49DC-8213-3CE2D0E726B3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30" creationId="{5E9B82DC-E2C5-4034-9ED6-7CE537EAB82D}"/>
          </ac:spMkLst>
        </pc:spChg>
        <pc:spChg chg="mod">
          <ac:chgData name="Thorsten Schuelein" userId="12c8b340-9fc4-46d6-bc6d-8b127facae46" providerId="ADAL" clId="{3344AA78-3608-4087-8825-53D6AB6523A4}" dt="2022-11-24T19:19:23.982" v="829" actId="242"/>
          <ac:spMkLst>
            <pc:docMk/>
            <pc:sldMk cId="2166915032" sldId="268"/>
            <ac:spMk id="31" creationId="{76E316F2-EBF2-44EE-B055-507C4D6CB55B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32" creationId="{997187B4-AD81-4AE5-BD3F-9327A5CD9055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33" creationId="{4396C0FD-44CE-421C-BBD7-426860F50DDD}"/>
          </ac:spMkLst>
        </pc:spChg>
        <pc:spChg chg="mod">
          <ac:chgData name="Thorsten Schuelein" userId="12c8b340-9fc4-46d6-bc6d-8b127facae46" providerId="ADAL" clId="{3344AA78-3608-4087-8825-53D6AB6523A4}" dt="2022-11-24T19:19:23.982" v="829" actId="242"/>
          <ac:spMkLst>
            <pc:docMk/>
            <pc:sldMk cId="2166915032" sldId="268"/>
            <ac:spMk id="35" creationId="{FCAF78C8-BD79-405A-86E1-0EA4F9E2843B}"/>
          </ac:spMkLst>
        </pc:spChg>
        <pc:spChg chg="mod">
          <ac:chgData name="Thorsten Schuelein" userId="12c8b340-9fc4-46d6-bc6d-8b127facae46" providerId="ADAL" clId="{3344AA78-3608-4087-8825-53D6AB6523A4}" dt="2022-11-24T19:21:53.138" v="906" actId="20577"/>
          <ac:spMkLst>
            <pc:docMk/>
            <pc:sldMk cId="2166915032" sldId="268"/>
            <ac:spMk id="36" creationId="{95937470-8F2A-49EB-A4CE-E3E186D6DC19}"/>
          </ac:spMkLst>
        </pc:spChg>
        <pc:spChg chg="mod">
          <ac:chgData name="Thorsten Schuelein" userId="12c8b340-9fc4-46d6-bc6d-8b127facae46" providerId="ADAL" clId="{3344AA78-3608-4087-8825-53D6AB6523A4}" dt="2022-11-24T19:19:23.982" v="829" actId="242"/>
          <ac:spMkLst>
            <pc:docMk/>
            <pc:sldMk cId="2166915032" sldId="268"/>
            <ac:spMk id="37" creationId="{3E381637-99C7-4031-B726-C613E69D4212}"/>
          </ac:spMkLst>
        </pc:spChg>
        <pc:spChg chg="add mod">
          <ac:chgData name="Thorsten Schuelein" userId="12c8b340-9fc4-46d6-bc6d-8b127facae46" providerId="ADAL" clId="{3344AA78-3608-4087-8825-53D6AB6523A4}" dt="2022-11-24T19:24:00.912" v="923" actId="1076"/>
          <ac:spMkLst>
            <pc:docMk/>
            <pc:sldMk cId="2166915032" sldId="268"/>
            <ac:spMk id="38" creationId="{16CF6E78-A944-45D2-B6F4-E03F089BED00}"/>
          </ac:spMkLst>
        </pc:spChg>
        <pc:spChg chg="add mod">
          <ac:chgData name="Thorsten Schuelein" userId="12c8b340-9fc4-46d6-bc6d-8b127facae46" providerId="ADAL" clId="{3344AA78-3608-4087-8825-53D6AB6523A4}" dt="2022-11-24T19:19:23.982" v="829" actId="242"/>
          <ac:spMkLst>
            <pc:docMk/>
            <pc:sldMk cId="2166915032" sldId="268"/>
            <ac:spMk id="39" creationId="{25DAA192-3EC1-4362-B240-7C8D764AA6C1}"/>
          </ac:spMkLst>
        </pc:spChg>
        <pc:spChg chg="mod">
          <ac:chgData name="Thorsten Schuelein" userId="12c8b340-9fc4-46d6-bc6d-8b127facae46" providerId="ADAL" clId="{3344AA78-3608-4087-8825-53D6AB6523A4}" dt="2022-11-24T19:22:01.323" v="912" actId="20577"/>
          <ac:spMkLst>
            <pc:docMk/>
            <pc:sldMk cId="2166915032" sldId="268"/>
            <ac:spMk id="40" creationId="{89A8CB19-7C49-4CAF-BD64-376B7FFB36C3}"/>
          </ac:spMkLst>
        </pc:spChg>
        <pc:cxnChg chg="add mod">
          <ac:chgData name="Thorsten Schuelein" userId="12c8b340-9fc4-46d6-bc6d-8b127facae46" providerId="ADAL" clId="{3344AA78-3608-4087-8825-53D6AB6523A4}" dt="2022-11-24T19:24:00.912" v="923" actId="1076"/>
          <ac:cxnSpMkLst>
            <pc:docMk/>
            <pc:sldMk cId="2166915032" sldId="268"/>
            <ac:cxnSpMk id="9" creationId="{3E869A20-8F2E-415E-85A8-B4A86ED9297E}"/>
          </ac:cxnSpMkLst>
        </pc:cxnChg>
        <pc:cxnChg chg="del">
          <ac:chgData name="Thorsten Schuelein" userId="12c8b340-9fc4-46d6-bc6d-8b127facae46" providerId="ADAL" clId="{3344AA78-3608-4087-8825-53D6AB6523A4}" dt="2022-11-18T16:32:41.007" v="532" actId="478"/>
          <ac:cxnSpMkLst>
            <pc:docMk/>
            <pc:sldMk cId="2166915032" sldId="268"/>
            <ac:cxnSpMk id="12" creationId="{E6D8591D-580C-452B-A4D8-AD845CE74A73}"/>
          </ac:cxnSpMkLst>
        </pc:cxnChg>
        <pc:cxnChg chg="del">
          <ac:chgData name="Thorsten Schuelein" userId="12c8b340-9fc4-46d6-bc6d-8b127facae46" providerId="ADAL" clId="{3344AA78-3608-4087-8825-53D6AB6523A4}" dt="2022-11-18T16:32:41.925" v="533" actId="478"/>
          <ac:cxnSpMkLst>
            <pc:docMk/>
            <pc:sldMk cId="2166915032" sldId="268"/>
            <ac:cxnSpMk id="30" creationId="{8359C742-FFD7-4E2B-91BC-D55D22104042}"/>
          </ac:cxnSpMkLst>
        </pc:cxnChg>
        <pc:cxnChg chg="add mod">
          <ac:chgData name="Thorsten Schuelein" userId="12c8b340-9fc4-46d6-bc6d-8b127facae46" providerId="ADAL" clId="{3344AA78-3608-4087-8825-53D6AB6523A4}" dt="2022-11-24T19:24:00.912" v="923" actId="1076"/>
          <ac:cxnSpMkLst>
            <pc:docMk/>
            <pc:sldMk cId="2166915032" sldId="268"/>
            <ac:cxnSpMk id="34" creationId="{C7631B37-51FE-42A5-A9AC-34653257C1D5}"/>
          </ac:cxnSpMkLst>
        </pc:cxnChg>
        <pc:cxnChg chg="add mod">
          <ac:chgData name="Thorsten Schuelein" userId="12c8b340-9fc4-46d6-bc6d-8b127facae46" providerId="ADAL" clId="{3344AA78-3608-4087-8825-53D6AB6523A4}" dt="2022-11-18T16:32:43.129" v="534"/>
          <ac:cxnSpMkLst>
            <pc:docMk/>
            <pc:sldMk cId="2166915032" sldId="268"/>
            <ac:cxnSpMk id="41" creationId="{7EC3943B-73A9-4000-BEB4-47C5DA5FC17E}"/>
          </ac:cxnSpMkLst>
        </pc:cxnChg>
        <pc:cxnChg chg="add mod">
          <ac:chgData name="Thorsten Schuelein" userId="12c8b340-9fc4-46d6-bc6d-8b127facae46" providerId="ADAL" clId="{3344AA78-3608-4087-8825-53D6AB6523A4}" dt="2022-11-18T16:32:43.129" v="534"/>
          <ac:cxnSpMkLst>
            <pc:docMk/>
            <pc:sldMk cId="2166915032" sldId="268"/>
            <ac:cxnSpMk id="42" creationId="{6B898968-6B17-4CE9-94DB-A194D071D16C}"/>
          </ac:cxnSpMkLst>
        </pc:cxnChg>
      </pc:sldChg>
      <pc:sldChg chg="addSp delSp modSp add mod modNotesTx">
        <pc:chgData name="Thorsten Schuelein" userId="12c8b340-9fc4-46d6-bc6d-8b127facae46" providerId="ADAL" clId="{3344AA78-3608-4087-8825-53D6AB6523A4}" dt="2022-11-24T19:30:00.391" v="950" actId="1076"/>
        <pc:sldMkLst>
          <pc:docMk/>
          <pc:sldMk cId="3690184048" sldId="269"/>
        </pc:sldMkLst>
        <pc:spChg chg="mod">
          <ac:chgData name="Thorsten Schuelein" userId="12c8b340-9fc4-46d6-bc6d-8b127facae46" providerId="ADAL" clId="{3344AA78-3608-4087-8825-53D6AB6523A4}" dt="2022-11-23T15:40:12.163" v="578" actId="20577"/>
          <ac:spMkLst>
            <pc:docMk/>
            <pc:sldMk cId="3690184048" sldId="269"/>
            <ac:spMk id="3" creationId="{76FA8922-89DC-4448-A03C-5D0F941F11E7}"/>
          </ac:spMkLst>
        </pc:spChg>
        <pc:spChg chg="mod">
          <ac:chgData name="Thorsten Schuelein" userId="12c8b340-9fc4-46d6-bc6d-8b127facae46" providerId="ADAL" clId="{3344AA78-3608-4087-8825-53D6AB6523A4}" dt="2022-11-18T16:27:37.294" v="504" actId="20577"/>
          <ac:spMkLst>
            <pc:docMk/>
            <pc:sldMk cId="3690184048" sldId="269"/>
            <ac:spMk id="4" creationId="{4FA867B2-CDC9-4C1D-8EA7-8E4CC81B731E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6" creationId="{EC3434F8-A594-4F5F-B1D2-3F1AABAEC09F}"/>
          </ac:spMkLst>
        </pc:spChg>
        <pc:spChg chg="del">
          <ac:chgData name="Thorsten Schuelein" userId="12c8b340-9fc4-46d6-bc6d-8b127facae46" providerId="ADAL" clId="{3344AA78-3608-4087-8825-53D6AB6523A4}" dt="2022-11-18T16:31:10.142" v="519" actId="478"/>
          <ac:spMkLst>
            <pc:docMk/>
            <pc:sldMk cId="3690184048" sldId="269"/>
            <ac:spMk id="17" creationId="{3E4C9141-7DBF-4265-92FE-81832B8ACF07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21" creationId="{A020767D-7E59-4770-BAFE-C6A7B2287C46}"/>
          </ac:spMkLst>
        </pc:spChg>
        <pc:spChg chg="add mod">
          <ac:chgData name="Thorsten Schuelein" userId="12c8b340-9fc4-46d6-bc6d-8b127facae46" providerId="ADAL" clId="{3344AA78-3608-4087-8825-53D6AB6523A4}" dt="2022-11-24T19:30:00.391" v="950" actId="1076"/>
          <ac:spMkLst>
            <pc:docMk/>
            <pc:sldMk cId="3690184048" sldId="269"/>
            <ac:spMk id="24" creationId="{62E35398-455F-49F6-94D7-94407F419248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28" creationId="{9E1A5AF8-0DEE-4554-B68E-B94DE457D86B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29" creationId="{DDBA5D4C-5E43-49DC-8213-3CE2D0E726B3}"/>
          </ac:spMkLst>
        </pc:spChg>
        <pc:spChg chg="mod">
          <ac:chgData name="Thorsten Schuelein" userId="12c8b340-9fc4-46d6-bc6d-8b127facae46" providerId="ADAL" clId="{3344AA78-3608-4087-8825-53D6AB6523A4}" dt="2022-11-24T19:30:00.391" v="950" actId="1076"/>
          <ac:spMkLst>
            <pc:docMk/>
            <pc:sldMk cId="3690184048" sldId="269"/>
            <ac:spMk id="31" creationId="{76E316F2-EBF2-44EE-B055-507C4D6CB55B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32" creationId="{997187B4-AD81-4AE5-BD3F-9327A5CD9055}"/>
          </ac:spMkLst>
        </pc:spChg>
        <pc:spChg chg="del">
          <ac:chgData name="Thorsten Schuelein" userId="12c8b340-9fc4-46d6-bc6d-8b127facae46" providerId="ADAL" clId="{3344AA78-3608-4087-8825-53D6AB6523A4}" dt="2022-11-18T16:25:24.835" v="401" actId="478"/>
          <ac:spMkLst>
            <pc:docMk/>
            <pc:sldMk cId="3690184048" sldId="269"/>
            <ac:spMk id="33" creationId="{4396C0FD-44CE-421C-BBD7-426860F50DDD}"/>
          </ac:spMkLst>
        </pc:spChg>
        <pc:spChg chg="mod">
          <ac:chgData name="Thorsten Schuelein" userId="12c8b340-9fc4-46d6-bc6d-8b127facae46" providerId="ADAL" clId="{3344AA78-3608-4087-8825-53D6AB6523A4}" dt="2022-11-24T19:30:00.391" v="950" actId="1076"/>
          <ac:spMkLst>
            <pc:docMk/>
            <pc:sldMk cId="3690184048" sldId="269"/>
            <ac:spMk id="35" creationId="{FCAF78C8-BD79-405A-86E1-0EA4F9E2843B}"/>
          </ac:spMkLst>
        </pc:spChg>
        <pc:spChg chg="del">
          <ac:chgData name="Thorsten Schuelein" userId="12c8b340-9fc4-46d6-bc6d-8b127facae46" providerId="ADAL" clId="{3344AA78-3608-4087-8825-53D6AB6523A4}" dt="2022-11-18T16:25:10.607" v="388" actId="478"/>
          <ac:spMkLst>
            <pc:docMk/>
            <pc:sldMk cId="3690184048" sldId="269"/>
            <ac:spMk id="36" creationId="{95937470-8F2A-49EB-A4CE-E3E186D6DC19}"/>
          </ac:spMkLst>
        </pc:spChg>
        <pc:spChg chg="mod">
          <ac:chgData name="Thorsten Schuelein" userId="12c8b340-9fc4-46d6-bc6d-8b127facae46" providerId="ADAL" clId="{3344AA78-3608-4087-8825-53D6AB6523A4}" dt="2022-11-24T19:30:00.391" v="950" actId="1076"/>
          <ac:spMkLst>
            <pc:docMk/>
            <pc:sldMk cId="3690184048" sldId="269"/>
            <ac:spMk id="37" creationId="{3E381637-99C7-4031-B726-C613E69D4212}"/>
          </ac:spMkLst>
        </pc:spChg>
        <pc:spChg chg="mod">
          <ac:chgData name="Thorsten Schuelein" userId="12c8b340-9fc4-46d6-bc6d-8b127facae46" providerId="ADAL" clId="{3344AA78-3608-4087-8825-53D6AB6523A4}" dt="2022-11-24T19:30:00.391" v="950" actId="1076"/>
          <ac:spMkLst>
            <pc:docMk/>
            <pc:sldMk cId="3690184048" sldId="269"/>
            <ac:spMk id="40" creationId="{89A8CB19-7C49-4CAF-BD64-376B7FFB36C3}"/>
          </ac:spMkLst>
        </pc:spChg>
        <pc:cxnChg chg="del mod">
          <ac:chgData name="Thorsten Schuelein" userId="12c8b340-9fc4-46d6-bc6d-8b127facae46" providerId="ADAL" clId="{3344AA78-3608-4087-8825-53D6AB6523A4}" dt="2022-11-18T16:25:24.835" v="401" actId="478"/>
          <ac:cxnSpMkLst>
            <pc:docMk/>
            <pc:sldMk cId="3690184048" sldId="269"/>
            <ac:cxnSpMk id="9" creationId="{3E869A20-8F2E-415E-85A8-B4A86ED9297E}"/>
          </ac:cxnSpMkLst>
        </pc:cxnChg>
        <pc:cxnChg chg="del">
          <ac:chgData name="Thorsten Schuelein" userId="12c8b340-9fc4-46d6-bc6d-8b127facae46" providerId="ADAL" clId="{3344AA78-3608-4087-8825-53D6AB6523A4}" dt="2022-11-18T16:32:46.654" v="535" actId="478"/>
          <ac:cxnSpMkLst>
            <pc:docMk/>
            <pc:sldMk cId="3690184048" sldId="269"/>
            <ac:cxnSpMk id="12" creationId="{E6D8591D-580C-452B-A4D8-AD845CE74A73}"/>
          </ac:cxnSpMkLst>
        </pc:cxnChg>
        <pc:cxnChg chg="add mod">
          <ac:chgData name="Thorsten Schuelein" userId="12c8b340-9fc4-46d6-bc6d-8b127facae46" providerId="ADAL" clId="{3344AA78-3608-4087-8825-53D6AB6523A4}" dt="2022-11-24T19:29:48.486" v="948" actId="14100"/>
          <ac:cxnSpMkLst>
            <pc:docMk/>
            <pc:sldMk cId="3690184048" sldId="269"/>
            <ac:cxnSpMk id="25" creationId="{9B8EC2BD-DE4A-485C-8838-F2B390991EA4}"/>
          </ac:cxnSpMkLst>
        </pc:cxnChg>
        <pc:cxnChg chg="del">
          <ac:chgData name="Thorsten Schuelein" userId="12c8b340-9fc4-46d6-bc6d-8b127facae46" providerId="ADAL" clId="{3344AA78-3608-4087-8825-53D6AB6523A4}" dt="2022-11-18T16:32:48.101" v="536" actId="478"/>
          <ac:cxnSpMkLst>
            <pc:docMk/>
            <pc:sldMk cId="3690184048" sldId="269"/>
            <ac:cxnSpMk id="30" creationId="{8359C742-FFD7-4E2B-91BC-D55D22104042}"/>
          </ac:cxnSpMkLst>
        </pc:cxnChg>
        <pc:cxnChg chg="del mod">
          <ac:chgData name="Thorsten Schuelein" userId="12c8b340-9fc4-46d6-bc6d-8b127facae46" providerId="ADAL" clId="{3344AA78-3608-4087-8825-53D6AB6523A4}" dt="2022-11-18T16:25:24.835" v="401" actId="478"/>
          <ac:cxnSpMkLst>
            <pc:docMk/>
            <pc:sldMk cId="3690184048" sldId="269"/>
            <ac:cxnSpMk id="34" creationId="{C7631B37-51FE-42A5-A9AC-34653257C1D5}"/>
          </ac:cxnSpMkLst>
        </pc:cxnChg>
        <pc:cxnChg chg="add mod">
          <ac:chgData name="Thorsten Schuelein" userId="12c8b340-9fc4-46d6-bc6d-8b127facae46" providerId="ADAL" clId="{3344AA78-3608-4087-8825-53D6AB6523A4}" dt="2022-11-24T19:29:54.326" v="949" actId="14100"/>
          <ac:cxnSpMkLst>
            <pc:docMk/>
            <pc:sldMk cId="3690184048" sldId="269"/>
            <ac:cxnSpMk id="38" creationId="{6B937911-CDBE-4B68-9FA3-7078925C1142}"/>
          </ac:cxnSpMkLst>
        </pc:cxnChg>
      </pc:sldChg>
      <pc:sldChg chg="addSp delSp modSp add mod ord modAnim modNotesTx">
        <pc:chgData name="Thorsten Schuelein" userId="12c8b340-9fc4-46d6-bc6d-8b127facae46" providerId="ADAL" clId="{3344AA78-3608-4087-8825-53D6AB6523A4}" dt="2022-11-23T15:52:01.863" v="810" actId="20577"/>
        <pc:sldMkLst>
          <pc:docMk/>
          <pc:sldMk cId="1491374318" sldId="270"/>
        </pc:sldMkLst>
        <pc:spChg chg="mod">
          <ac:chgData name="Thorsten Schuelein" userId="12c8b340-9fc4-46d6-bc6d-8b127facae46" providerId="ADAL" clId="{3344AA78-3608-4087-8825-53D6AB6523A4}" dt="2022-11-23T15:51:52.433" v="775" actId="20577"/>
          <ac:spMkLst>
            <pc:docMk/>
            <pc:sldMk cId="1491374318" sldId="270"/>
            <ac:spMk id="3" creationId="{76FA8922-89DC-4448-A03C-5D0F941F11E7}"/>
          </ac:spMkLst>
        </pc:spChg>
        <pc:spChg chg="mod">
          <ac:chgData name="Thorsten Schuelein" userId="12c8b340-9fc4-46d6-bc6d-8b127facae46" providerId="ADAL" clId="{3344AA78-3608-4087-8825-53D6AB6523A4}" dt="2022-11-23T15:52:01.863" v="810" actId="20577"/>
          <ac:spMkLst>
            <pc:docMk/>
            <pc:sldMk cId="1491374318" sldId="270"/>
            <ac:spMk id="4" creationId="{4FA867B2-CDC9-4C1D-8EA7-8E4CC81B731E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6" creationId="{EC3434F8-A594-4F5F-B1D2-3F1AABAEC09F}"/>
          </ac:spMkLst>
        </pc:spChg>
        <pc:spChg chg="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8" creationId="{FF9DFB90-3E9B-4B48-89F4-24B8A9B90143}"/>
          </ac:spMkLst>
        </pc:spChg>
        <pc:spChg chg="del mod">
          <ac:chgData name="Thorsten Schuelein" userId="12c8b340-9fc4-46d6-bc6d-8b127facae46" providerId="ADAL" clId="{3344AA78-3608-4087-8825-53D6AB6523A4}" dt="2022-11-23T15:45:02.700" v="711" actId="478"/>
          <ac:spMkLst>
            <pc:docMk/>
            <pc:sldMk cId="1491374318" sldId="270"/>
            <ac:spMk id="17" creationId="{3E4C9141-7DBF-4265-92FE-81832B8ACF07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21" creationId="{A020767D-7E59-4770-BAFE-C6A7B2287C46}"/>
          </ac:spMkLst>
        </pc:spChg>
        <pc:spChg chg="del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26" creationId="{4A72F268-A000-4098-B10A-709614206276}"/>
          </ac:spMkLst>
        </pc:spChg>
        <pc:spChg chg="del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27" creationId="{E2B6E7B5-BD57-4B05-BCF7-659B35BD3766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28" creationId="{9E1A5AF8-0DEE-4554-B68E-B94DE457D86B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29" creationId="{DDBA5D4C-5E43-49DC-8213-3CE2D0E726B3}"/>
          </ac:spMkLst>
        </pc:spChg>
        <pc:spChg chg="add 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30" creationId="{C9BF70C5-051C-455A-BFB4-F35B0499F8DB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1" creationId="{76E316F2-EBF2-44EE-B055-507C4D6CB55B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2" creationId="{997187B4-AD81-4AE5-BD3F-9327A5CD9055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3" creationId="{4396C0FD-44CE-421C-BBD7-426860F50DDD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5" creationId="{FCAF78C8-BD79-405A-86E1-0EA4F9E2843B}"/>
          </ac:spMkLst>
        </pc:spChg>
        <pc:spChg chg="add 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36" creationId="{11A36C79-AE03-4449-A4EE-3873903505C0}"/>
          </ac:spMkLst>
        </pc:spChg>
        <pc:spChg chg="del">
          <ac:chgData name="Thorsten Schuelein" userId="12c8b340-9fc4-46d6-bc6d-8b127facae46" providerId="ADAL" clId="{3344AA78-3608-4087-8825-53D6AB6523A4}" dt="2022-11-18T16:25:57.134" v="428" actId="478"/>
          <ac:spMkLst>
            <pc:docMk/>
            <pc:sldMk cId="1491374318" sldId="270"/>
            <ac:spMk id="36" creationId="{95937470-8F2A-49EB-A4CE-E3E186D6DC19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7" creationId="{3E381637-99C7-4031-B726-C613E69D4212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8" creationId="{88262214-652C-4858-997D-F7B2A99BB0A3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39" creationId="{F28592F3-E451-4CCA-8972-B20D0604CE9D}"/>
          </ac:spMkLst>
        </pc:spChg>
        <pc:spChg chg="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40" creationId="{89A8CB19-7C49-4CAF-BD64-376B7FFB36C3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41" creationId="{47F015FF-DA7D-4620-82E5-3542D8877D52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42" creationId="{CE0207A6-A7F9-44D8-83F3-FFA63E2F3A6B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43" creationId="{1BC2E1FB-69F5-45CB-A279-CF6BAECFC157}"/>
          </ac:spMkLst>
        </pc:spChg>
        <pc:spChg chg="add del mod">
          <ac:chgData name="Thorsten Schuelein" userId="12c8b340-9fc4-46d6-bc6d-8b127facae46" providerId="ADAL" clId="{3344AA78-3608-4087-8825-53D6AB6523A4}" dt="2022-11-23T15:42:47.844" v="657" actId="478"/>
          <ac:spMkLst>
            <pc:docMk/>
            <pc:sldMk cId="1491374318" sldId="270"/>
            <ac:spMk id="44" creationId="{CFB1DC71-7538-4BA4-B26C-AD6CC037A0C4}"/>
          </ac:spMkLst>
        </pc:spChg>
        <pc:spChg chg="add 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47" creationId="{8E6F6F43-6DFB-49CF-ACA3-E9FC4037211E}"/>
          </ac:spMkLst>
        </pc:spChg>
        <pc:spChg chg="add 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48" creationId="{7CEB0680-03E6-4E2E-808F-4917A0CA05C3}"/>
          </ac:spMkLst>
        </pc:spChg>
        <pc:spChg chg="add mod">
          <ac:chgData name="Thorsten Schuelein" userId="12c8b340-9fc4-46d6-bc6d-8b127facae46" providerId="ADAL" clId="{3344AA78-3608-4087-8825-53D6AB6523A4}" dt="2022-11-23T15:49:52.504" v="766" actId="1076"/>
          <ac:spMkLst>
            <pc:docMk/>
            <pc:sldMk cId="1491374318" sldId="270"/>
            <ac:spMk id="49" creationId="{6A14BF9B-7F1D-43E8-85A4-2A584A8F919E}"/>
          </ac:spMkLst>
        </pc:spChg>
        <pc:cxnChg chg="del mod">
          <ac:chgData name="Thorsten Schuelein" userId="12c8b340-9fc4-46d6-bc6d-8b127facae46" providerId="ADAL" clId="{3344AA78-3608-4087-8825-53D6AB6523A4}" dt="2022-11-23T15:42:47.844" v="657" actId="478"/>
          <ac:cxnSpMkLst>
            <pc:docMk/>
            <pc:sldMk cId="1491374318" sldId="270"/>
            <ac:cxnSpMk id="9" creationId="{3E869A20-8F2E-415E-85A8-B4A86ED9297E}"/>
          </ac:cxnSpMkLst>
        </pc:cxnChg>
        <pc:cxnChg chg="del">
          <ac:chgData name="Thorsten Schuelein" userId="12c8b340-9fc4-46d6-bc6d-8b127facae46" providerId="ADAL" clId="{3344AA78-3608-4087-8825-53D6AB6523A4}" dt="2022-11-18T16:32:52.941" v="538" actId="478"/>
          <ac:cxnSpMkLst>
            <pc:docMk/>
            <pc:sldMk cId="1491374318" sldId="270"/>
            <ac:cxnSpMk id="12" creationId="{E6D8591D-580C-452B-A4D8-AD845CE74A73}"/>
          </ac:cxnSpMkLst>
        </pc:cxnChg>
        <pc:cxnChg chg="del">
          <ac:chgData name="Thorsten Schuelein" userId="12c8b340-9fc4-46d6-bc6d-8b127facae46" providerId="ADAL" clId="{3344AA78-3608-4087-8825-53D6AB6523A4}" dt="2022-11-18T16:32:54.574" v="539" actId="478"/>
          <ac:cxnSpMkLst>
            <pc:docMk/>
            <pc:sldMk cId="1491374318" sldId="270"/>
            <ac:cxnSpMk id="30" creationId="{8359C742-FFD7-4E2B-91BC-D55D22104042}"/>
          </ac:cxnSpMkLst>
        </pc:cxnChg>
        <pc:cxnChg chg="del mod">
          <ac:chgData name="Thorsten Schuelein" userId="12c8b340-9fc4-46d6-bc6d-8b127facae46" providerId="ADAL" clId="{3344AA78-3608-4087-8825-53D6AB6523A4}" dt="2022-11-23T15:42:47.844" v="657" actId="478"/>
          <ac:cxnSpMkLst>
            <pc:docMk/>
            <pc:sldMk cId="1491374318" sldId="270"/>
            <ac:cxnSpMk id="34" creationId="{C7631B37-51FE-42A5-A9AC-34653257C1D5}"/>
          </ac:cxnSpMkLst>
        </pc:cxnChg>
        <pc:cxnChg chg="add del mod">
          <ac:chgData name="Thorsten Schuelein" userId="12c8b340-9fc4-46d6-bc6d-8b127facae46" providerId="ADAL" clId="{3344AA78-3608-4087-8825-53D6AB6523A4}" dt="2022-11-23T15:42:47.844" v="657" actId="478"/>
          <ac:cxnSpMkLst>
            <pc:docMk/>
            <pc:sldMk cId="1491374318" sldId="270"/>
            <ac:cxnSpMk id="45" creationId="{3B06F3C0-F4B8-4A31-8292-E90DF669F74A}"/>
          </ac:cxnSpMkLst>
        </pc:cxnChg>
        <pc:cxnChg chg="add del mod">
          <ac:chgData name="Thorsten Schuelein" userId="12c8b340-9fc4-46d6-bc6d-8b127facae46" providerId="ADAL" clId="{3344AA78-3608-4087-8825-53D6AB6523A4}" dt="2022-11-23T15:42:47.844" v="657" actId="478"/>
          <ac:cxnSpMkLst>
            <pc:docMk/>
            <pc:sldMk cId="1491374318" sldId="270"/>
            <ac:cxnSpMk id="46" creationId="{5A089376-CA9E-49F6-B9D7-E24DA14F5AF2}"/>
          </ac:cxnSpMkLst>
        </pc:cxnChg>
      </pc:sldChg>
      <pc:sldChg chg="del">
        <pc:chgData name="Thorsten Schuelein" userId="12c8b340-9fc4-46d6-bc6d-8b127facae46" providerId="ADAL" clId="{3344AA78-3608-4087-8825-53D6AB6523A4}" dt="2022-11-18T15:57:32.373" v="165" actId="47"/>
        <pc:sldMkLst>
          <pc:docMk/>
          <pc:sldMk cId="2514523672" sldId="270"/>
        </pc:sldMkLst>
      </pc:sldChg>
      <pc:sldChg chg="addSp delSp modSp add mod modAnim">
        <pc:chgData name="Thorsten Schuelein" userId="12c8b340-9fc4-46d6-bc6d-8b127facae46" providerId="ADAL" clId="{3344AA78-3608-4087-8825-53D6AB6523A4}" dt="2022-11-24T19:45:57.976" v="1017"/>
        <pc:sldMkLst>
          <pc:docMk/>
          <pc:sldMk cId="2171493049" sldId="271"/>
        </pc:sldMkLst>
        <pc:spChg chg="mod">
          <ac:chgData name="Thorsten Schuelein" userId="12c8b340-9fc4-46d6-bc6d-8b127facae46" providerId="ADAL" clId="{3344AA78-3608-4087-8825-53D6AB6523A4}" dt="2022-11-23T15:40:36.883" v="596" actId="20577"/>
          <ac:spMkLst>
            <pc:docMk/>
            <pc:sldMk cId="2171493049" sldId="271"/>
            <ac:spMk id="3" creationId="{76FA8922-89DC-4448-A03C-5D0F941F11E7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6" creationId="{EC3434F8-A594-4F5F-B1D2-3F1AABAEC09F}"/>
          </ac:spMkLst>
        </pc:spChg>
        <pc:spChg chg="del">
          <ac:chgData name="Thorsten Schuelein" userId="12c8b340-9fc4-46d6-bc6d-8b127facae46" providerId="ADAL" clId="{3344AA78-3608-4087-8825-53D6AB6523A4}" dt="2022-11-24T19:30:09.591" v="951" actId="478"/>
          <ac:spMkLst>
            <pc:docMk/>
            <pc:sldMk cId="2171493049" sldId="271"/>
            <ac:spMk id="8" creationId="{FF9DFB90-3E9B-4B48-89F4-24B8A9B90143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17" creationId="{3E4C9141-7DBF-4265-92FE-81832B8ACF07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21" creationId="{A020767D-7E59-4770-BAFE-C6A7B2287C46}"/>
          </ac:spMkLst>
        </pc:spChg>
        <pc:spChg chg="del">
          <ac:chgData name="Thorsten Schuelein" userId="12c8b340-9fc4-46d6-bc6d-8b127facae46" providerId="ADAL" clId="{3344AA78-3608-4087-8825-53D6AB6523A4}" dt="2022-11-24T19:30:10.223" v="952" actId="478"/>
          <ac:spMkLst>
            <pc:docMk/>
            <pc:sldMk cId="2171493049" sldId="271"/>
            <ac:spMk id="26" creationId="{4A72F268-A000-4098-B10A-709614206276}"/>
          </ac:spMkLst>
        </pc:spChg>
        <pc:spChg chg="del">
          <ac:chgData name="Thorsten Schuelein" userId="12c8b340-9fc4-46d6-bc6d-8b127facae46" providerId="ADAL" clId="{3344AA78-3608-4087-8825-53D6AB6523A4}" dt="2022-11-24T19:30:11.040" v="953" actId="478"/>
          <ac:spMkLst>
            <pc:docMk/>
            <pc:sldMk cId="2171493049" sldId="271"/>
            <ac:spMk id="27" creationId="{E2B6E7B5-BD57-4B05-BCF7-659B35BD3766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28" creationId="{9E1A5AF8-0DEE-4554-B68E-B94DE457D86B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29" creationId="{DDBA5D4C-5E43-49DC-8213-3CE2D0E726B3}"/>
          </ac:spMkLst>
        </pc:spChg>
        <pc:spChg chg="add mod">
          <ac:chgData name="Thorsten Schuelein" userId="12c8b340-9fc4-46d6-bc6d-8b127facae46" providerId="ADAL" clId="{3344AA78-3608-4087-8825-53D6AB6523A4}" dt="2022-11-24T19:30:36.662" v="956"/>
          <ac:spMkLst>
            <pc:docMk/>
            <pc:sldMk cId="2171493049" sldId="271"/>
            <ac:spMk id="30" creationId="{EB71C5E1-B288-4ADE-AB55-657F123ACD86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1" creationId="{76E316F2-EBF2-44EE-B055-507C4D6CB55B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2" creationId="{997187B4-AD81-4AE5-BD3F-9327A5CD9055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3" creationId="{4396C0FD-44CE-421C-BBD7-426860F50DDD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5" creationId="{FCAF78C8-BD79-405A-86E1-0EA4F9E2843B}"/>
          </ac:spMkLst>
        </pc:spChg>
        <pc:spChg chg="add mod">
          <ac:chgData name="Thorsten Schuelein" userId="12c8b340-9fc4-46d6-bc6d-8b127facae46" providerId="ADAL" clId="{3344AA78-3608-4087-8825-53D6AB6523A4}" dt="2022-11-24T19:30:36.662" v="956"/>
          <ac:spMkLst>
            <pc:docMk/>
            <pc:sldMk cId="2171493049" sldId="271"/>
            <ac:spMk id="36" creationId="{02BA8D7C-0D49-482E-970A-57CF6CDC6EF8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7" creationId="{3E381637-99C7-4031-B726-C613E69D4212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8" creationId="{88262214-652C-4858-997D-F7B2A99BB0A3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39" creationId="{F28592F3-E451-4CCA-8972-B20D0604CE9D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40" creationId="{89A8CB19-7C49-4CAF-BD64-376B7FFB36C3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41" creationId="{47F015FF-DA7D-4620-82E5-3542D8877D52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42" creationId="{CE0207A6-A7F9-44D8-83F3-FFA63E2F3A6B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43" creationId="{1BC2E1FB-69F5-45CB-A279-CF6BAECFC157}"/>
          </ac:spMkLst>
        </pc:spChg>
        <pc:spChg chg="del">
          <ac:chgData name="Thorsten Schuelein" userId="12c8b340-9fc4-46d6-bc6d-8b127facae46" providerId="ADAL" clId="{3344AA78-3608-4087-8825-53D6AB6523A4}" dt="2022-11-24T19:32:33.536" v="957" actId="478"/>
          <ac:spMkLst>
            <pc:docMk/>
            <pc:sldMk cId="2171493049" sldId="271"/>
            <ac:spMk id="44" creationId="{CFB1DC71-7538-4BA4-B26C-AD6CC037A0C4}"/>
          </ac:spMkLst>
        </pc:spChg>
        <pc:spChg chg="add mod">
          <ac:chgData name="Thorsten Schuelein" userId="12c8b340-9fc4-46d6-bc6d-8b127facae46" providerId="ADAL" clId="{3344AA78-3608-4087-8825-53D6AB6523A4}" dt="2022-11-24T19:30:36.662" v="956"/>
          <ac:spMkLst>
            <pc:docMk/>
            <pc:sldMk cId="2171493049" sldId="271"/>
            <ac:spMk id="47" creationId="{5254EC14-194B-473B-8DF4-853E3370506A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0" creationId="{A44168DE-7D25-49F2-A1D9-CB4FB08CA988}"/>
          </ac:spMkLst>
        </pc:spChg>
        <pc:spChg chg="add mod">
          <ac:chgData name="Thorsten Schuelein" userId="12c8b340-9fc4-46d6-bc6d-8b127facae46" providerId="ADAL" clId="{3344AA78-3608-4087-8825-53D6AB6523A4}" dt="2022-11-24T19:43:18.895" v="978" actId="20577"/>
          <ac:spMkLst>
            <pc:docMk/>
            <pc:sldMk cId="2171493049" sldId="271"/>
            <ac:spMk id="51" creationId="{A4F4B38D-BF91-4BA1-A997-DF0FBF049E2B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2" creationId="{2C9906BC-8DE4-4778-8066-6FAC105A6FF9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4" creationId="{63129DFC-CCB6-4823-80AD-0E4AB746BEC8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5" creationId="{54117425-2649-4FBB-96AC-C9E7415B38EC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6" creationId="{A38962EC-BFE0-4A61-B581-1B71395364DD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7" creationId="{2241AFB2-DE9A-4241-A94F-75FBC98067B8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8" creationId="{73648B13-F71B-4156-A3C8-0AB0CACDF365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59" creationId="{C984CF81-E51B-4B1A-A687-67DBB020CA50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60" creationId="{93CE2F4E-2620-4CCE-8726-B1765A367297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61" creationId="{A63D2BA5-63EB-4B8A-A8C8-ECA80B310F76}"/>
          </ac:spMkLst>
        </pc:spChg>
        <pc:spChg chg="add mod">
          <ac:chgData name="Thorsten Schuelein" userId="12c8b340-9fc4-46d6-bc6d-8b127facae46" providerId="ADAL" clId="{3344AA78-3608-4087-8825-53D6AB6523A4}" dt="2022-11-24T19:32:40.295" v="959" actId="1076"/>
          <ac:spMkLst>
            <pc:docMk/>
            <pc:sldMk cId="2171493049" sldId="271"/>
            <ac:spMk id="62" creationId="{D7A804C0-CEA5-411B-A965-88D91ABE733A}"/>
          </ac:spMkLst>
        </pc:spChg>
        <pc:spChg chg="add mod">
          <ac:chgData name="Thorsten Schuelein" userId="12c8b340-9fc4-46d6-bc6d-8b127facae46" providerId="ADAL" clId="{3344AA78-3608-4087-8825-53D6AB6523A4}" dt="2022-11-24T19:34:29.530" v="965" actId="20577"/>
          <ac:spMkLst>
            <pc:docMk/>
            <pc:sldMk cId="2171493049" sldId="271"/>
            <ac:spMk id="63" creationId="{8E0FCDF5-EF91-4F32-AE9B-73CC65C9AC6E}"/>
          </ac:spMkLst>
        </pc:spChg>
        <pc:spChg chg="add mod">
          <ac:chgData name="Thorsten Schuelein" userId="12c8b340-9fc4-46d6-bc6d-8b127facae46" providerId="ADAL" clId="{3344AA78-3608-4087-8825-53D6AB6523A4}" dt="2022-11-24T19:43:09.809" v="971" actId="20577"/>
          <ac:spMkLst>
            <pc:docMk/>
            <pc:sldMk cId="2171493049" sldId="271"/>
            <ac:spMk id="64" creationId="{13BFEE36-7B04-41F5-B68A-038178B9053C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65" creationId="{6589EFDB-3D05-412C-8D79-5308324CD82B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66" creationId="{BA8CBFE5-D442-41E5-B83E-39FAF49255AF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67" creationId="{F5734C4C-A662-4E02-B683-5E2769DADB4E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68" creationId="{41B9598B-33CF-4BED-81A2-C80F3BB0D154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69" creationId="{AB049E29-68AF-4D64-A772-AA2B0C9A263F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70" creationId="{3E114E43-D490-489F-9FDC-BADF2592AC50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71" creationId="{8ED2CC2E-4C0C-4032-B268-710626AD58CF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72" creationId="{978A4BC9-C987-425F-B1A4-44C120233D6D}"/>
          </ac:spMkLst>
        </pc:spChg>
        <pc:spChg chg="add mod">
          <ac:chgData name="Thorsten Schuelein" userId="12c8b340-9fc4-46d6-bc6d-8b127facae46" providerId="ADAL" clId="{3344AA78-3608-4087-8825-53D6AB6523A4}" dt="2022-11-24T19:43:03.526" v="967" actId="1076"/>
          <ac:spMkLst>
            <pc:docMk/>
            <pc:sldMk cId="2171493049" sldId="271"/>
            <ac:spMk id="73" creationId="{C044EFDA-F668-4C04-B2B8-540D6B709994}"/>
          </ac:spMkLst>
        </pc:spChg>
        <pc:spChg chg="add mod">
          <ac:chgData name="Thorsten Schuelein" userId="12c8b340-9fc4-46d6-bc6d-8b127facae46" providerId="ADAL" clId="{3344AA78-3608-4087-8825-53D6AB6523A4}" dt="2022-11-24T19:43:39.286" v="994" actId="20577"/>
          <ac:spMkLst>
            <pc:docMk/>
            <pc:sldMk cId="2171493049" sldId="271"/>
            <ac:spMk id="74" creationId="{EB6B337E-E216-4250-B477-6DE5679A6AA7}"/>
          </ac:spMkLst>
        </pc:spChg>
        <pc:spChg chg="add mod">
          <ac:chgData name="Thorsten Schuelein" userId="12c8b340-9fc4-46d6-bc6d-8b127facae46" providerId="ADAL" clId="{3344AA78-3608-4087-8825-53D6AB6523A4}" dt="2022-11-24T19:43:33.799" v="990" actId="20577"/>
          <ac:spMkLst>
            <pc:docMk/>
            <pc:sldMk cId="2171493049" sldId="271"/>
            <ac:spMk id="75" creationId="{0D24FA5A-B8B8-4871-A776-F5C29D661A95}"/>
          </ac:spMkLst>
        </pc:spChg>
        <pc:cxnChg chg="del mod">
          <ac:chgData name="Thorsten Schuelein" userId="12c8b340-9fc4-46d6-bc6d-8b127facae46" providerId="ADAL" clId="{3344AA78-3608-4087-8825-53D6AB6523A4}" dt="2022-11-24T19:32:33.536" v="957" actId="478"/>
          <ac:cxnSpMkLst>
            <pc:docMk/>
            <pc:sldMk cId="2171493049" sldId="271"/>
            <ac:cxnSpMk id="9" creationId="{3E869A20-8F2E-415E-85A8-B4A86ED9297E}"/>
          </ac:cxnSpMkLst>
        </pc:cxnChg>
        <pc:cxnChg chg="del mod">
          <ac:chgData name="Thorsten Schuelein" userId="12c8b340-9fc4-46d6-bc6d-8b127facae46" providerId="ADAL" clId="{3344AA78-3608-4087-8825-53D6AB6523A4}" dt="2022-11-24T19:32:33.536" v="957" actId="478"/>
          <ac:cxnSpMkLst>
            <pc:docMk/>
            <pc:sldMk cId="2171493049" sldId="271"/>
            <ac:cxnSpMk id="34" creationId="{C7631B37-51FE-42A5-A9AC-34653257C1D5}"/>
          </ac:cxnSpMkLst>
        </pc:cxnChg>
        <pc:cxnChg chg="del">
          <ac:chgData name="Thorsten Schuelein" userId="12c8b340-9fc4-46d6-bc6d-8b127facae46" providerId="ADAL" clId="{3344AA78-3608-4087-8825-53D6AB6523A4}" dt="2022-11-24T19:30:13.213" v="954" actId="478"/>
          <ac:cxnSpMkLst>
            <pc:docMk/>
            <pc:sldMk cId="2171493049" sldId="271"/>
            <ac:cxnSpMk id="45" creationId="{3B06F3C0-F4B8-4A31-8292-E90DF669F74A}"/>
          </ac:cxnSpMkLst>
        </pc:cxnChg>
        <pc:cxnChg chg="del">
          <ac:chgData name="Thorsten Schuelein" userId="12c8b340-9fc4-46d6-bc6d-8b127facae46" providerId="ADAL" clId="{3344AA78-3608-4087-8825-53D6AB6523A4}" dt="2022-11-24T19:30:14.647" v="955" actId="478"/>
          <ac:cxnSpMkLst>
            <pc:docMk/>
            <pc:sldMk cId="2171493049" sldId="271"/>
            <ac:cxnSpMk id="46" creationId="{5A089376-CA9E-49F6-B9D7-E24DA14F5AF2}"/>
          </ac:cxnSpMkLst>
        </pc:cxnChg>
        <pc:cxnChg chg="add mod">
          <ac:chgData name="Thorsten Schuelein" userId="12c8b340-9fc4-46d6-bc6d-8b127facae46" providerId="ADAL" clId="{3344AA78-3608-4087-8825-53D6AB6523A4}" dt="2022-11-24T19:30:36.662" v="956"/>
          <ac:cxnSpMkLst>
            <pc:docMk/>
            <pc:sldMk cId="2171493049" sldId="271"/>
            <ac:cxnSpMk id="48" creationId="{B0348120-FEB6-4C2F-88FB-BDDEC798683C}"/>
          </ac:cxnSpMkLst>
        </pc:cxnChg>
        <pc:cxnChg chg="add mod">
          <ac:chgData name="Thorsten Schuelein" userId="12c8b340-9fc4-46d6-bc6d-8b127facae46" providerId="ADAL" clId="{3344AA78-3608-4087-8825-53D6AB6523A4}" dt="2022-11-24T19:30:36.662" v="956"/>
          <ac:cxnSpMkLst>
            <pc:docMk/>
            <pc:sldMk cId="2171493049" sldId="271"/>
            <ac:cxnSpMk id="49" creationId="{3AEE29D2-A972-44A2-834C-12D10C810CC4}"/>
          </ac:cxnSpMkLst>
        </pc:cxnChg>
        <pc:cxnChg chg="add mod">
          <ac:chgData name="Thorsten Schuelein" userId="12c8b340-9fc4-46d6-bc6d-8b127facae46" providerId="ADAL" clId="{3344AA78-3608-4087-8825-53D6AB6523A4}" dt="2022-11-24T19:32:40.295" v="959" actId="1076"/>
          <ac:cxnSpMkLst>
            <pc:docMk/>
            <pc:sldMk cId="2171493049" sldId="271"/>
            <ac:cxnSpMk id="53" creationId="{9CA8E15D-70F5-4BD1-97EA-3390ABEBE7ED}"/>
          </ac:cxnSpMkLst>
        </pc:cxnChg>
        <pc:cxnChg chg="add mod">
          <ac:chgData name="Thorsten Schuelein" userId="12c8b340-9fc4-46d6-bc6d-8b127facae46" providerId="ADAL" clId="{3344AA78-3608-4087-8825-53D6AB6523A4}" dt="2022-11-24T19:44:05.238" v="998" actId="14100"/>
          <ac:cxnSpMkLst>
            <pc:docMk/>
            <pc:sldMk cId="2171493049" sldId="271"/>
            <ac:cxnSpMk id="76" creationId="{5B8F2F23-ACEE-483B-85CD-037C62E9FE42}"/>
          </ac:cxnSpMkLst>
        </pc:cxnChg>
      </pc:sldChg>
      <pc:sldChg chg="modSp add mod">
        <pc:chgData name="Thorsten Schuelein" userId="12c8b340-9fc4-46d6-bc6d-8b127facae46" providerId="ADAL" clId="{3344AA78-3608-4087-8825-53D6AB6523A4}" dt="2022-11-24T19:25:21.189" v="938" actId="313"/>
        <pc:sldMkLst>
          <pc:docMk/>
          <pc:sldMk cId="643620622" sldId="272"/>
        </pc:sldMkLst>
        <pc:spChg chg="mod">
          <ac:chgData name="Thorsten Schuelein" userId="12c8b340-9fc4-46d6-bc6d-8b127facae46" providerId="ADAL" clId="{3344AA78-3608-4087-8825-53D6AB6523A4}" dt="2022-11-24T19:25:21.189" v="938" actId="313"/>
          <ac:spMkLst>
            <pc:docMk/>
            <pc:sldMk cId="643620622" sldId="272"/>
            <ac:spMk id="38" creationId="{16CF6E78-A944-45D2-B6F4-E03F089BED00}"/>
          </ac:spMkLst>
        </pc:spChg>
      </pc:sldChg>
      <pc:sldChg chg="modSp add modAnim">
        <pc:chgData name="Thorsten Schuelein" userId="12c8b340-9fc4-46d6-bc6d-8b127facae46" providerId="ADAL" clId="{3344AA78-3608-4087-8825-53D6AB6523A4}" dt="2022-11-24T19:27:11.648" v="942" actId="20577"/>
        <pc:sldMkLst>
          <pc:docMk/>
          <pc:sldMk cId="4181545941" sldId="273"/>
        </pc:sldMkLst>
        <pc:spChg chg="mod">
          <ac:chgData name="Thorsten Schuelein" userId="12c8b340-9fc4-46d6-bc6d-8b127facae46" providerId="ADAL" clId="{3344AA78-3608-4087-8825-53D6AB6523A4}" dt="2022-11-24T19:27:11.648" v="942" actId="20577"/>
          <ac:spMkLst>
            <pc:docMk/>
            <pc:sldMk cId="4181545941" sldId="273"/>
            <ac:spMk id="37" creationId="{3E381637-99C7-4031-B726-C613E69D4212}"/>
          </ac:spMkLst>
        </pc:spChg>
      </pc:sldChg>
      <pc:sldChg chg="delSp add mod">
        <pc:chgData name="Thorsten Schuelein" userId="12c8b340-9fc4-46d6-bc6d-8b127facae46" providerId="ADAL" clId="{3344AA78-3608-4087-8825-53D6AB6523A4}" dt="2022-11-24T19:27:57.756" v="944" actId="478"/>
        <pc:sldMkLst>
          <pc:docMk/>
          <pc:sldMk cId="2165476895" sldId="274"/>
        </pc:sldMkLst>
        <pc:spChg chg="del">
          <ac:chgData name="Thorsten Schuelein" userId="12c8b340-9fc4-46d6-bc6d-8b127facae46" providerId="ADAL" clId="{3344AA78-3608-4087-8825-53D6AB6523A4}" dt="2022-11-24T19:27:57.756" v="944" actId="478"/>
          <ac:spMkLst>
            <pc:docMk/>
            <pc:sldMk cId="2165476895" sldId="274"/>
            <ac:spMk id="36" creationId="{95937470-8F2A-49EB-A4CE-E3E186D6DC19}"/>
          </ac:spMkLst>
        </pc:spChg>
        <pc:spChg chg="del">
          <ac:chgData name="Thorsten Schuelein" userId="12c8b340-9fc4-46d6-bc6d-8b127facae46" providerId="ADAL" clId="{3344AA78-3608-4087-8825-53D6AB6523A4}" dt="2022-11-24T19:27:57.756" v="944" actId="478"/>
          <ac:spMkLst>
            <pc:docMk/>
            <pc:sldMk cId="2165476895" sldId="274"/>
            <ac:spMk id="37" creationId="{3E381637-99C7-4031-B726-C613E69D4212}"/>
          </ac:spMkLst>
        </pc:spChg>
        <pc:spChg chg="del">
          <ac:chgData name="Thorsten Schuelein" userId="12c8b340-9fc4-46d6-bc6d-8b127facae46" providerId="ADAL" clId="{3344AA78-3608-4087-8825-53D6AB6523A4}" dt="2022-11-24T19:27:57.756" v="944" actId="478"/>
          <ac:spMkLst>
            <pc:docMk/>
            <pc:sldMk cId="2165476895" sldId="274"/>
            <ac:spMk id="40" creationId="{89A8CB19-7C49-4CAF-BD64-376B7FFB36C3}"/>
          </ac:spMkLst>
        </pc:spChg>
      </pc:sldChg>
      <pc:sldChg chg="delSp modSp add mod">
        <pc:chgData name="Thorsten Schuelein" userId="12c8b340-9fc4-46d6-bc6d-8b127facae46" providerId="ADAL" clId="{3344AA78-3608-4087-8825-53D6AB6523A4}" dt="2022-11-24T19:29:06.927" v="947" actId="478"/>
        <pc:sldMkLst>
          <pc:docMk/>
          <pc:sldMk cId="2291721826" sldId="275"/>
        </pc:sldMkLst>
        <pc:spChg chg="del">
          <ac:chgData name="Thorsten Schuelein" userId="12c8b340-9fc4-46d6-bc6d-8b127facae46" providerId="ADAL" clId="{3344AA78-3608-4087-8825-53D6AB6523A4}" dt="2022-11-24T19:29:04.056" v="946" actId="478"/>
          <ac:spMkLst>
            <pc:docMk/>
            <pc:sldMk cId="2291721826" sldId="275"/>
            <ac:spMk id="36" creationId="{95937470-8F2A-49EB-A4CE-E3E186D6DC19}"/>
          </ac:spMkLst>
        </pc:spChg>
        <pc:spChg chg="del">
          <ac:chgData name="Thorsten Schuelein" userId="12c8b340-9fc4-46d6-bc6d-8b127facae46" providerId="ADAL" clId="{3344AA78-3608-4087-8825-53D6AB6523A4}" dt="2022-11-24T19:29:04.056" v="946" actId="478"/>
          <ac:spMkLst>
            <pc:docMk/>
            <pc:sldMk cId="2291721826" sldId="275"/>
            <ac:spMk id="37" creationId="{3E381637-99C7-4031-B726-C613E69D4212}"/>
          </ac:spMkLst>
        </pc:spChg>
        <pc:spChg chg="del">
          <ac:chgData name="Thorsten Schuelein" userId="12c8b340-9fc4-46d6-bc6d-8b127facae46" providerId="ADAL" clId="{3344AA78-3608-4087-8825-53D6AB6523A4}" dt="2022-11-24T19:29:04.056" v="946" actId="478"/>
          <ac:spMkLst>
            <pc:docMk/>
            <pc:sldMk cId="2291721826" sldId="275"/>
            <ac:spMk id="40" creationId="{89A8CB19-7C49-4CAF-BD64-376B7FFB36C3}"/>
          </ac:spMkLst>
        </pc:spChg>
        <pc:cxnChg chg="del mod">
          <ac:chgData name="Thorsten Schuelein" userId="12c8b340-9fc4-46d6-bc6d-8b127facae46" providerId="ADAL" clId="{3344AA78-3608-4087-8825-53D6AB6523A4}" dt="2022-11-24T19:29:06.927" v="947" actId="478"/>
          <ac:cxnSpMkLst>
            <pc:docMk/>
            <pc:sldMk cId="2291721826" sldId="275"/>
            <ac:cxnSpMk id="34" creationId="{C7631B37-51FE-42A5-A9AC-34653257C1D5}"/>
          </ac:cxnSpMkLst>
        </pc:cxnChg>
      </pc:sldChg>
    </pc:docChg>
  </pc:docChgLst>
  <pc:docChgLst>
    <pc:chgData name="Frederic Puellen" userId="ede93e08-85b3-4463-8df1-368acd470483" providerId="ADAL" clId="{99A789CB-A01D-43EF-BF3C-387642B4D66E}"/>
    <pc:docChg chg="undo custSel addSld delSld modSld">
      <pc:chgData name="Frederic Puellen" userId="ede93e08-85b3-4463-8df1-368acd470483" providerId="ADAL" clId="{99A789CB-A01D-43EF-BF3C-387642B4D66E}" dt="2022-10-13T12:59:49.046" v="28"/>
      <pc:docMkLst>
        <pc:docMk/>
      </pc:docMkLst>
      <pc:sldChg chg="addSp delSp modSp">
        <pc:chgData name="Frederic Puellen" userId="ede93e08-85b3-4463-8df1-368acd470483" providerId="ADAL" clId="{99A789CB-A01D-43EF-BF3C-387642B4D66E}" dt="2022-10-13T12:59:49.046" v="28"/>
        <pc:sldMkLst>
          <pc:docMk/>
          <pc:sldMk cId="3125833746" sldId="256"/>
        </pc:sldMkLst>
        <pc:spChg chg="add del mod">
          <ac:chgData name="Frederic Puellen" userId="ede93e08-85b3-4463-8df1-368acd470483" providerId="ADAL" clId="{99A789CB-A01D-43EF-BF3C-387642B4D66E}" dt="2022-10-13T12:59:49.046" v="28"/>
          <ac:spMkLst>
            <pc:docMk/>
            <pc:sldMk cId="3125833746" sldId="256"/>
            <ac:spMk id="2" creationId="{E2DCD81D-AFBA-4BB0-85F2-02C2675F604F}"/>
          </ac:spMkLst>
        </pc:spChg>
        <pc:picChg chg="mod">
          <ac:chgData name="Frederic Puellen" userId="ede93e08-85b3-4463-8df1-368acd470483" providerId="ADAL" clId="{99A789CB-A01D-43EF-BF3C-387642B4D66E}" dt="2022-10-13T12:59:49.046" v="28"/>
          <ac:picMkLst>
            <pc:docMk/>
            <pc:sldMk cId="3125833746" sldId="256"/>
            <ac:picMk id="7" creationId="{48B396EC-6669-4495-B62A-706D43FAE11E}"/>
          </ac:picMkLst>
        </pc:picChg>
      </pc:sldChg>
      <pc:sldChg chg="addSp delSp modSp">
        <pc:chgData name="Frederic Puellen" userId="ede93e08-85b3-4463-8df1-368acd470483" providerId="ADAL" clId="{99A789CB-A01D-43EF-BF3C-387642B4D66E}" dt="2022-10-13T12:59:49.046" v="28"/>
        <pc:sldMkLst>
          <pc:docMk/>
          <pc:sldMk cId="2390508681" sldId="257"/>
        </pc:sldMkLst>
        <pc:spChg chg="add del mod">
          <ac:chgData name="Frederic Puellen" userId="ede93e08-85b3-4463-8df1-368acd470483" providerId="ADAL" clId="{99A789CB-A01D-43EF-BF3C-387642B4D66E}" dt="2022-10-13T12:59:49.046" v="28"/>
          <ac:spMkLst>
            <pc:docMk/>
            <pc:sldMk cId="2390508681" sldId="257"/>
            <ac:spMk id="2" creationId="{F5EBD9F9-ADE2-4921-861B-AE849CC5CB34}"/>
          </ac:spMkLst>
        </pc:spChg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2390508681" sldId="257"/>
            <ac:spMk id="4" creationId="{E85B338D-BFFA-4C2D-B361-4D6CA03623A7}"/>
          </ac:spMkLst>
        </pc:spChg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2390508681" sldId="257"/>
            <ac:spMk id="5" creationId="{480E10D3-31C5-4259-A836-EF121C04BFDD}"/>
          </ac:spMkLst>
        </pc:spChg>
      </pc:sldChg>
      <pc:sldChg chg="addSp delSp modSp">
        <pc:chgData name="Frederic Puellen" userId="ede93e08-85b3-4463-8df1-368acd470483" providerId="ADAL" clId="{99A789CB-A01D-43EF-BF3C-387642B4D66E}" dt="2022-10-13T12:59:49.046" v="28"/>
        <pc:sldMkLst>
          <pc:docMk/>
          <pc:sldMk cId="3737176606" sldId="258"/>
        </pc:sldMkLst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3737176606" sldId="258"/>
            <ac:spMk id="2" creationId="{C051518A-2D99-490F-A745-B9B001AD1D68}"/>
          </ac:spMkLst>
        </pc:spChg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3737176606" sldId="258"/>
            <ac:spMk id="3" creationId="{F7D69941-3872-48BA-BA25-F8F7B085A105}"/>
          </ac:spMkLst>
        </pc:spChg>
        <pc:spChg chg="add del mod">
          <ac:chgData name="Frederic Puellen" userId="ede93e08-85b3-4463-8df1-368acd470483" providerId="ADAL" clId="{99A789CB-A01D-43EF-BF3C-387642B4D66E}" dt="2022-10-13T12:59:49.046" v="28"/>
          <ac:spMkLst>
            <pc:docMk/>
            <pc:sldMk cId="3737176606" sldId="258"/>
            <ac:spMk id="7" creationId="{14FD3640-88FA-4877-AB0A-41305DABF6CA}"/>
          </ac:spMkLst>
        </pc:spChg>
      </pc:sldChg>
      <pc:sldChg chg="addSp delSp modSp">
        <pc:chgData name="Frederic Puellen" userId="ede93e08-85b3-4463-8df1-368acd470483" providerId="ADAL" clId="{99A789CB-A01D-43EF-BF3C-387642B4D66E}" dt="2022-10-13T12:59:49.046" v="28"/>
        <pc:sldMkLst>
          <pc:docMk/>
          <pc:sldMk cId="991786236" sldId="259"/>
        </pc:sldMkLst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991786236" sldId="259"/>
            <ac:spMk id="2" creationId="{4C62905C-6984-41E7-958D-14AD00A6C9C9}"/>
          </ac:spMkLst>
        </pc:spChg>
        <pc:spChg chg="mod">
          <ac:chgData name="Frederic Puellen" userId="ede93e08-85b3-4463-8df1-368acd470483" providerId="ADAL" clId="{99A789CB-A01D-43EF-BF3C-387642B4D66E}" dt="2022-10-13T12:59:49.046" v="28"/>
          <ac:spMkLst>
            <pc:docMk/>
            <pc:sldMk cId="991786236" sldId="259"/>
            <ac:spMk id="3" creationId="{8B60876C-7582-4F9B-A0AA-53173AD0BAFC}"/>
          </ac:spMkLst>
        </pc:spChg>
        <pc:spChg chg="add del mod">
          <ac:chgData name="Frederic Puellen" userId="ede93e08-85b3-4463-8df1-368acd470483" providerId="ADAL" clId="{99A789CB-A01D-43EF-BF3C-387642B4D66E}" dt="2022-10-13T12:59:49.046" v="28"/>
          <ac:spMkLst>
            <pc:docMk/>
            <pc:sldMk cId="991786236" sldId="259"/>
            <ac:spMk id="4" creationId="{D3D0689B-5A98-48F0-B6AB-A4BC60F64214}"/>
          </ac:spMkLst>
        </pc:spChg>
      </pc:sldChg>
      <pc:sldChg chg="new del">
        <pc:chgData name="Frederic Puellen" userId="ede93e08-85b3-4463-8df1-368acd470483" providerId="ADAL" clId="{99A789CB-A01D-43EF-BF3C-387642B4D66E}" dt="2022-10-13T12:59:21.312" v="1" actId="680"/>
        <pc:sldMkLst>
          <pc:docMk/>
          <pc:sldMk cId="2032309446" sldId="260"/>
        </pc:sldMkLst>
      </pc:sldChg>
      <pc:sldMasterChg chg="addSldLayout delSldLayout">
        <pc:chgData name="Frederic Puellen" userId="ede93e08-85b3-4463-8df1-368acd470483" providerId="ADAL" clId="{99A789CB-A01D-43EF-BF3C-387642B4D66E}" dt="2022-10-13T12:59:49.046" v="27" actId="2696"/>
        <pc:sldMasterMkLst>
          <pc:docMk/>
          <pc:sldMasterMk cId="3055688030" sldId="2147483648"/>
        </pc:sldMasterMkLst>
        <pc:sldLayoutChg chg="add del">
          <pc:chgData name="Frederic Puellen" userId="ede93e08-85b3-4463-8df1-368acd470483" providerId="ADAL" clId="{99A789CB-A01D-43EF-BF3C-387642B4D66E}" dt="2022-10-13T12:59:49.046" v="27" actId="2696"/>
          <pc:sldLayoutMkLst>
            <pc:docMk/>
            <pc:sldMasterMk cId="3055688030" sldId="2147483648"/>
            <pc:sldLayoutMk cId="2026811921" sldId="2147483649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4" v="26" actId="2696"/>
          <pc:sldLayoutMkLst>
            <pc:docMk/>
            <pc:sldMasterMk cId="3055688030" sldId="2147483648"/>
            <pc:sldLayoutMk cId="4234490606" sldId="2147483651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4" v="25" actId="2696"/>
          <pc:sldLayoutMkLst>
            <pc:docMk/>
            <pc:sldMasterMk cId="3055688030" sldId="2147483648"/>
            <pc:sldLayoutMk cId="2318273686" sldId="2147483652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3" v="24" actId="2696"/>
          <pc:sldLayoutMkLst>
            <pc:docMk/>
            <pc:sldMasterMk cId="3055688030" sldId="2147483648"/>
            <pc:sldLayoutMk cId="1804028095" sldId="2147483653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3" v="23" actId="2696"/>
          <pc:sldLayoutMkLst>
            <pc:docMk/>
            <pc:sldMasterMk cId="3055688030" sldId="2147483648"/>
            <pc:sldLayoutMk cId="2019689871" sldId="2147483654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2" v="22" actId="2696"/>
          <pc:sldLayoutMkLst>
            <pc:docMk/>
            <pc:sldMasterMk cId="3055688030" sldId="2147483648"/>
            <pc:sldLayoutMk cId="1576060569" sldId="2147483655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2" v="21" actId="2696"/>
          <pc:sldLayoutMkLst>
            <pc:docMk/>
            <pc:sldMasterMk cId="3055688030" sldId="2147483648"/>
            <pc:sldLayoutMk cId="1066452442" sldId="2147483656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1" v="20" actId="2696"/>
          <pc:sldLayoutMkLst>
            <pc:docMk/>
            <pc:sldMasterMk cId="3055688030" sldId="2147483648"/>
            <pc:sldLayoutMk cId="1254366052" sldId="2147483657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1" v="19" actId="2696"/>
          <pc:sldLayoutMkLst>
            <pc:docMk/>
            <pc:sldMasterMk cId="3055688030" sldId="2147483648"/>
            <pc:sldLayoutMk cId="382623049" sldId="2147483658"/>
          </pc:sldLayoutMkLst>
        </pc:sldLayoutChg>
        <pc:sldLayoutChg chg="add del">
          <pc:chgData name="Frederic Puellen" userId="ede93e08-85b3-4463-8df1-368acd470483" providerId="ADAL" clId="{99A789CB-A01D-43EF-BF3C-387642B4D66E}" dt="2022-10-13T12:59:49.040" v="18" actId="2696"/>
          <pc:sldLayoutMkLst>
            <pc:docMk/>
            <pc:sldMasterMk cId="3055688030" sldId="2147483648"/>
            <pc:sldLayoutMk cId="3400586912" sldId="2147483659"/>
          </pc:sldLayoutMkLst>
        </pc:sldLayoutChg>
      </pc:sldMasterChg>
    </pc:docChg>
  </pc:docChgLst>
  <pc:docChgLst>
    <pc:chgData name="Thorsten Schuelein" userId="12c8b340-9fc4-46d6-bc6d-8b127facae46" providerId="ADAL" clId="{73E4CE9C-F284-44A7-B071-06F2ED764CA7}"/>
    <pc:docChg chg="custSel addSld modSld">
      <pc:chgData name="Thorsten Schuelein" userId="12c8b340-9fc4-46d6-bc6d-8b127facae46" providerId="ADAL" clId="{73E4CE9C-F284-44A7-B071-06F2ED764CA7}" dt="2022-10-19T18:30:02.561" v="206" actId="1076"/>
      <pc:docMkLst>
        <pc:docMk/>
      </pc:docMkLst>
      <pc:sldChg chg="addSp delSp modSp new mod">
        <pc:chgData name="Thorsten Schuelein" userId="12c8b340-9fc4-46d6-bc6d-8b127facae46" providerId="ADAL" clId="{73E4CE9C-F284-44A7-B071-06F2ED764CA7}" dt="2022-10-19T18:30:02.561" v="206" actId="1076"/>
        <pc:sldMkLst>
          <pc:docMk/>
          <pc:sldMk cId="1568920701" sldId="268"/>
        </pc:sldMkLst>
        <pc:spChg chg="del">
          <ac:chgData name="Thorsten Schuelein" userId="12c8b340-9fc4-46d6-bc6d-8b127facae46" providerId="ADAL" clId="{73E4CE9C-F284-44A7-B071-06F2ED764CA7}" dt="2022-10-19T18:08:56.580" v="1" actId="478"/>
          <ac:spMkLst>
            <pc:docMk/>
            <pc:sldMk cId="1568920701" sldId="268"/>
            <ac:spMk id="2" creationId="{BEE5D958-9607-4BA4-9B82-540A62941B54}"/>
          </ac:spMkLst>
        </pc:spChg>
        <pc:spChg chg="mod">
          <ac:chgData name="Thorsten Schuelein" userId="12c8b340-9fc4-46d6-bc6d-8b127facae46" providerId="ADAL" clId="{73E4CE9C-F284-44A7-B071-06F2ED764CA7}" dt="2022-10-19T18:09:45.980" v="24" actId="20577"/>
          <ac:spMkLst>
            <pc:docMk/>
            <pc:sldMk cId="1568920701" sldId="268"/>
            <ac:spMk id="4" creationId="{0977C6DD-B86A-469C-91D5-6062406A7C42}"/>
          </ac:spMkLst>
        </pc:spChg>
        <pc:spChg chg="add mod">
          <ac:chgData name="Thorsten Schuelein" userId="12c8b340-9fc4-46d6-bc6d-8b127facae46" providerId="ADAL" clId="{73E4CE9C-F284-44A7-B071-06F2ED764CA7}" dt="2022-10-19T18:15:19.838" v="169" actId="1076"/>
          <ac:spMkLst>
            <pc:docMk/>
            <pc:sldMk cId="1568920701" sldId="268"/>
            <ac:spMk id="6" creationId="{CF412AD8-2624-4CEE-B561-E63F6CF527C9}"/>
          </ac:spMkLst>
        </pc:spChg>
        <pc:spChg chg="add mod">
          <ac:chgData name="Thorsten Schuelein" userId="12c8b340-9fc4-46d6-bc6d-8b127facae46" providerId="ADAL" clId="{73E4CE9C-F284-44A7-B071-06F2ED764CA7}" dt="2022-10-19T18:15:19.838" v="169" actId="1076"/>
          <ac:spMkLst>
            <pc:docMk/>
            <pc:sldMk cId="1568920701" sldId="268"/>
            <ac:spMk id="7" creationId="{21642609-A22F-45F7-ACBF-21BFB86D6FE1}"/>
          </ac:spMkLst>
        </pc:spChg>
        <pc:spChg chg="add mod">
          <ac:chgData name="Thorsten Schuelein" userId="12c8b340-9fc4-46d6-bc6d-8b127facae46" providerId="ADAL" clId="{73E4CE9C-F284-44A7-B071-06F2ED764CA7}" dt="2022-10-19T18:15:14.557" v="168" actId="1076"/>
          <ac:spMkLst>
            <pc:docMk/>
            <pc:sldMk cId="1568920701" sldId="268"/>
            <ac:spMk id="8" creationId="{1921864B-A2D6-4423-A36B-E46095959551}"/>
          </ac:spMkLst>
        </pc:spChg>
        <pc:spChg chg="add mod">
          <ac:chgData name="Thorsten Schuelein" userId="12c8b340-9fc4-46d6-bc6d-8b127facae46" providerId="ADAL" clId="{73E4CE9C-F284-44A7-B071-06F2ED764CA7}" dt="2022-10-19T18:15:14.557" v="168" actId="1076"/>
          <ac:spMkLst>
            <pc:docMk/>
            <pc:sldMk cId="1568920701" sldId="268"/>
            <ac:spMk id="9" creationId="{E0630521-4254-42D6-8822-B47D80DA35CB}"/>
          </ac:spMkLst>
        </pc:spChg>
        <pc:spChg chg="add mod">
          <ac:chgData name="Thorsten Schuelein" userId="12c8b340-9fc4-46d6-bc6d-8b127facae46" providerId="ADAL" clId="{73E4CE9C-F284-44A7-B071-06F2ED764CA7}" dt="2022-10-19T18:30:02.561" v="206" actId="1076"/>
          <ac:spMkLst>
            <pc:docMk/>
            <pc:sldMk cId="1568920701" sldId="268"/>
            <ac:spMk id="10" creationId="{44F9D2B9-A88B-41C4-AD3A-677BD13B1F2D}"/>
          </ac:spMkLst>
        </pc:spChg>
        <pc:spChg chg="add mod">
          <ac:chgData name="Thorsten Schuelein" userId="12c8b340-9fc4-46d6-bc6d-8b127facae46" providerId="ADAL" clId="{73E4CE9C-F284-44A7-B071-06F2ED764CA7}" dt="2022-10-19T18:30:02.561" v="206" actId="1076"/>
          <ac:spMkLst>
            <pc:docMk/>
            <pc:sldMk cId="1568920701" sldId="268"/>
            <ac:spMk id="11" creationId="{0DACD687-E0F5-454E-8899-2B1C1DFF5AC8}"/>
          </ac:spMkLst>
        </pc:spChg>
        <pc:spChg chg="add mod">
          <ac:chgData name="Thorsten Schuelein" userId="12c8b340-9fc4-46d6-bc6d-8b127facae46" providerId="ADAL" clId="{73E4CE9C-F284-44A7-B071-06F2ED764CA7}" dt="2022-10-19T18:30:02.561" v="206" actId="1076"/>
          <ac:spMkLst>
            <pc:docMk/>
            <pc:sldMk cId="1568920701" sldId="268"/>
            <ac:spMk id="12" creationId="{3B31DDAE-A6C3-4D42-8904-7BEA12004E87}"/>
          </ac:spMkLst>
        </pc:spChg>
        <pc:spChg chg="add mod">
          <ac:chgData name="Thorsten Schuelein" userId="12c8b340-9fc4-46d6-bc6d-8b127facae46" providerId="ADAL" clId="{73E4CE9C-F284-44A7-B071-06F2ED764CA7}" dt="2022-10-19T18:30:02.561" v="206" actId="1076"/>
          <ac:spMkLst>
            <pc:docMk/>
            <pc:sldMk cId="1568920701" sldId="268"/>
            <ac:spMk id="13" creationId="{C9312B58-903E-45C8-910C-93DCC4E6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60FB-264A-498B-8BB5-65625833C1B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E7D5B-5A3D-43FA-86EB-D3DDE6B9CF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7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52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36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0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6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7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E7D5B-5A3D-43FA-86EB-D3DDE6B9CF9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2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8912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2251065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E2D081-F1C3-4C42-A465-08B98B000550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3390429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82B0-1C30-4096-A4B4-833DDD3EC2F1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0962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00B3EFD-21EA-A246-9236-1DE68B9B0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de-DE" dirty="0"/>
          </a:p>
        </p:txBody>
      </p:sp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135" y="1477069"/>
            <a:ext cx="5061585" cy="1749706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135" y="3291718"/>
            <a:ext cx="5061585" cy="27456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8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EDE2D081-F1C3-4C42-A465-08B98B000550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6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C941895E-2089-6C47-8EDE-7DE7468D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74" y="-1"/>
            <a:ext cx="4800600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E42380-856F-1240-B461-954D76A12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240" y="1477069"/>
            <a:ext cx="6642813" cy="1749706"/>
          </a:xfrm>
        </p:spPr>
        <p:txBody>
          <a:bodyPr/>
          <a:lstStyle/>
          <a:p>
            <a:r>
              <a:rPr lang="de-DE" dirty="0"/>
              <a:t>Call-By-Value, Objekt-referenzen, Objektgleichheit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E28A827-0A24-4447-B662-C8600B40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601" y="3291718"/>
            <a:ext cx="5061585" cy="274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17960-7C49-A34F-A176-5ECAAB715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8E95AC-3674-9541-B007-2D236CAD06F1}"/>
              </a:ext>
            </a:extLst>
          </p:cNvPr>
          <p:cNvGrpSpPr/>
          <p:nvPr/>
        </p:nvGrpSpPr>
        <p:grpSpPr>
          <a:xfrm>
            <a:off x="3374629" y="2351922"/>
            <a:ext cx="2828793" cy="2825579"/>
            <a:chOff x="1663317" y="1196546"/>
            <a:chExt cx="2828793" cy="2825579"/>
          </a:xfrm>
        </p:grpSpPr>
        <p:sp>
          <p:nvSpPr>
            <p:cNvPr id="2" name="Bogen 1">
              <a:extLst>
                <a:ext uri="{FF2B5EF4-FFF2-40B4-BE49-F238E27FC236}">
                  <a16:creationId xmlns:a16="http://schemas.microsoft.com/office/drawing/2014/main" id="{C7B628FB-CD88-144E-9B46-1B7593D47C7F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Bogen 8">
              <a:extLst>
                <a:ext uri="{FF2B5EF4-FFF2-40B4-BE49-F238E27FC236}">
                  <a16:creationId xmlns:a16="http://schemas.microsoft.com/office/drawing/2014/main" id="{07744DDE-E140-4147-B201-44436832F7EB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F452A941-8505-8B45-AE21-2BFD3A0880F0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371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</a:t>
            </a:r>
            <a:r>
              <a:rPr lang="en-US" dirty="0" err="1"/>
              <a:t>Primitver</a:t>
            </a:r>
            <a:r>
              <a:rPr lang="en-US" dirty="0"/>
              <a:t> </a:t>
            </a:r>
            <a:r>
              <a:rPr lang="en-US" dirty="0" err="1"/>
              <a:t>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6D8591D-580C-452B-A4D8-AD845CE74A73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359C742-FFD7-4E2B-91BC-D55D22104042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5937470-8F2A-49EB-A4CE-E3E186D6DC19}"/>
              </a:ext>
            </a:extLst>
          </p:cNvPr>
          <p:cNvSpPr/>
          <p:nvPr/>
        </p:nvSpPr>
        <p:spPr>
          <a:xfrm>
            <a:off x="841374" y="3572351"/>
            <a:ext cx="2455497" cy="37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nextYear</a:t>
            </a: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57CDA7C-3421-4737-B607-FC47A7DE4F43}"/>
              </a:ext>
            </a:extLst>
          </p:cNvPr>
          <p:cNvSpPr/>
          <p:nvPr/>
        </p:nvSpPr>
        <p:spPr>
          <a:xfrm>
            <a:off x="841375" y="4159552"/>
            <a:ext cx="2455497" cy="37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3A2AF4C6-0C69-7F77-DD26-2255FB05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68947"/>
              </p:ext>
            </p:extLst>
          </p:nvPr>
        </p:nvGraphicFramePr>
        <p:xfrm>
          <a:off x="3619744" y="4159553"/>
          <a:ext cx="3364522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614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53908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541CE0C1-ABBF-DFD7-3193-0ED19901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84147"/>
              </p:ext>
            </p:extLst>
          </p:nvPr>
        </p:nvGraphicFramePr>
        <p:xfrm>
          <a:off x="3619744" y="3572351"/>
          <a:ext cx="3364522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614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53908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8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</a:t>
            </a:r>
            <a:r>
              <a:rPr lang="en-US" dirty="0" err="1"/>
              <a:t>Primitver</a:t>
            </a:r>
            <a:r>
              <a:rPr lang="en-US" dirty="0"/>
              <a:t> </a:t>
            </a:r>
            <a:r>
              <a:rPr lang="en-US" dirty="0" err="1"/>
              <a:t>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6D8591D-580C-452B-A4D8-AD845CE74A73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359C742-FFD7-4E2B-91BC-D55D22104042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5937470-8F2A-49EB-A4CE-E3E186D6DC19}"/>
              </a:ext>
            </a:extLst>
          </p:cNvPr>
          <p:cNvSpPr/>
          <p:nvPr/>
        </p:nvSpPr>
        <p:spPr>
          <a:xfrm>
            <a:off x="841374" y="3572351"/>
            <a:ext cx="2455497" cy="37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nextYear</a:t>
            </a: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int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57CDA7C-3421-4737-B607-FC47A7DE4F43}"/>
              </a:ext>
            </a:extLst>
          </p:cNvPr>
          <p:cNvSpPr/>
          <p:nvPr/>
        </p:nvSpPr>
        <p:spPr>
          <a:xfrm>
            <a:off x="841375" y="4159552"/>
            <a:ext cx="2455497" cy="37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3A2AF4C6-0C69-7F77-DD26-2255FB05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15159"/>
              </p:ext>
            </p:extLst>
          </p:nvPr>
        </p:nvGraphicFramePr>
        <p:xfrm>
          <a:off x="3619744" y="4159553"/>
          <a:ext cx="3364522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614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53908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541CE0C1-ABBF-DFD7-3193-0ED19901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37469"/>
              </p:ext>
            </p:extLst>
          </p:nvPr>
        </p:nvGraphicFramePr>
        <p:xfrm>
          <a:off x="3619744" y="3572351"/>
          <a:ext cx="3364522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614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53908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</a:t>
            </a:r>
            <a:r>
              <a:rPr lang="en-US" dirty="0" err="1"/>
              <a:t>Primitver</a:t>
            </a:r>
            <a:r>
              <a:rPr lang="en-US" dirty="0"/>
              <a:t> </a:t>
            </a:r>
            <a:r>
              <a:rPr lang="en-US" dirty="0" err="1"/>
              <a:t>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6D8591D-580C-452B-A4D8-AD845CE74A73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359C742-FFD7-4E2B-91BC-D55D22104042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57CDA7C-3421-4737-B607-FC47A7DE4F43}"/>
              </a:ext>
            </a:extLst>
          </p:cNvPr>
          <p:cNvSpPr/>
          <p:nvPr/>
        </p:nvSpPr>
        <p:spPr>
          <a:xfrm>
            <a:off x="841375" y="4159552"/>
            <a:ext cx="2455497" cy="37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3A2AF4C6-0C69-7F77-DD26-2255FB05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92165"/>
              </p:ext>
            </p:extLst>
          </p:nvPr>
        </p:nvGraphicFramePr>
        <p:xfrm>
          <a:off x="3619744" y="4159553"/>
          <a:ext cx="3364522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614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53908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/>
                        <a:t>2023</a:t>
                      </a:r>
                      <a:endParaRPr lang="de-DE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- </a:t>
            </a:r>
            <a:r>
              <a:rPr lang="en-US" dirty="0" err="1"/>
              <a:t>Objektdatentyp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5937470-8F2A-49EB-A4CE-E3E186D6DC19}"/>
              </a:ext>
            </a:extLst>
          </p:cNvPr>
          <p:cNvSpPr/>
          <p:nvPr/>
        </p:nvSpPr>
        <p:spPr>
          <a:xfrm>
            <a:off x="841375" y="3610810"/>
            <a:ext cx="2427168" cy="357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colorize</a:t>
            </a:r>
            <a:r>
              <a:rPr lang="de-DE" sz="1200" dirty="0">
                <a:solidFill>
                  <a:schemeClr val="tx1"/>
                </a:solidFill>
              </a:rPr>
              <a:t>(Car)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5DAA192-3EC1-4362-B240-7C8D764AA6C1}"/>
              </a:ext>
            </a:extLst>
          </p:cNvPr>
          <p:cNvSpPr/>
          <p:nvPr/>
        </p:nvSpPr>
        <p:spPr>
          <a:xfrm>
            <a:off x="841375" y="4135717"/>
            <a:ext cx="2455498" cy="3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EC3943B-73A9-4000-BEB4-47C5DA5FC17E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B898968-6B17-4CE9-94DB-A194D071D16C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81241181-DB57-7219-5E31-379DE2DA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3975"/>
              </p:ext>
            </p:extLst>
          </p:nvPr>
        </p:nvGraphicFramePr>
        <p:xfrm>
          <a:off x="3619744" y="4135716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vw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919B361-3029-966E-C806-D8C2A6DA9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4008"/>
              </p:ext>
            </p:extLst>
          </p:nvPr>
        </p:nvGraphicFramePr>
        <p:xfrm>
          <a:off x="3619744" y="3610810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car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10" name="Tabelle 7">
            <a:extLst>
              <a:ext uri="{FF2B5EF4-FFF2-40B4-BE49-F238E27FC236}">
                <a16:creationId xmlns:a16="http://schemas.microsoft.com/office/drawing/2014/main" id="{7109B90D-4761-D720-44BE-6CD5DB9F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40351"/>
              </p:ext>
            </p:extLst>
          </p:nvPr>
        </p:nvGraphicFramePr>
        <p:xfrm>
          <a:off x="7366716" y="2652356"/>
          <a:ext cx="3295907" cy="18542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77768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18139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manufacturer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„VW“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model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„ID.3“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vim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„WVW921A…“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dirty="0"/>
                        <a:t>String </a:t>
                      </a:r>
                      <a:r>
                        <a:rPr lang="de-DE" sz="1200" b="1" dirty="0" err="1"/>
                        <a:t>color</a:t>
                      </a:r>
                      <a:endParaRPr lang="de-DE" sz="1200" b="0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72981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869A20-8F2E-415E-85A8-B4A86ED9297E}"/>
              </a:ext>
            </a:extLst>
          </p:cNvPr>
          <p:cNvCxnSpPr>
            <a:cxnSpLocks/>
          </p:cNvCxnSpPr>
          <p:nvPr/>
        </p:nvCxnSpPr>
        <p:spPr>
          <a:xfrm flipV="1">
            <a:off x="6984266" y="4090988"/>
            <a:ext cx="382450" cy="2420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631B37-51FE-42A5-A9AC-34653257C1D5}"/>
              </a:ext>
            </a:extLst>
          </p:cNvPr>
          <p:cNvCxnSpPr>
            <a:cxnSpLocks/>
          </p:cNvCxnSpPr>
          <p:nvPr/>
        </p:nvCxnSpPr>
        <p:spPr>
          <a:xfrm>
            <a:off x="6966196" y="3770926"/>
            <a:ext cx="400520" cy="21072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- </a:t>
            </a:r>
            <a:r>
              <a:rPr lang="en-US" dirty="0" err="1"/>
              <a:t>Objektdatentyp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5937470-8F2A-49EB-A4CE-E3E186D6DC19}"/>
              </a:ext>
            </a:extLst>
          </p:cNvPr>
          <p:cNvSpPr/>
          <p:nvPr/>
        </p:nvSpPr>
        <p:spPr>
          <a:xfrm>
            <a:off x="841375" y="3610810"/>
            <a:ext cx="2427168" cy="357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colorize</a:t>
            </a:r>
            <a:r>
              <a:rPr lang="de-DE" sz="1200" dirty="0">
                <a:solidFill>
                  <a:schemeClr val="tx1"/>
                </a:solidFill>
              </a:rPr>
              <a:t>(Car)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5DAA192-3EC1-4362-B240-7C8D764AA6C1}"/>
              </a:ext>
            </a:extLst>
          </p:cNvPr>
          <p:cNvSpPr/>
          <p:nvPr/>
        </p:nvSpPr>
        <p:spPr>
          <a:xfrm>
            <a:off x="841375" y="4135717"/>
            <a:ext cx="2455498" cy="3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EC3943B-73A9-4000-BEB4-47C5DA5FC17E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B898968-6B17-4CE9-94DB-A194D071D16C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81241181-DB57-7219-5E31-379DE2DA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164"/>
              </p:ext>
            </p:extLst>
          </p:nvPr>
        </p:nvGraphicFramePr>
        <p:xfrm>
          <a:off x="3619744" y="4135716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vw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919B361-3029-966E-C806-D8C2A6DA9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34824"/>
              </p:ext>
            </p:extLst>
          </p:nvPr>
        </p:nvGraphicFramePr>
        <p:xfrm>
          <a:off x="3619744" y="3610810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car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10" name="Tabelle 7">
            <a:extLst>
              <a:ext uri="{FF2B5EF4-FFF2-40B4-BE49-F238E27FC236}">
                <a16:creationId xmlns:a16="http://schemas.microsoft.com/office/drawing/2014/main" id="{7109B90D-4761-D720-44BE-6CD5DB9F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29882"/>
              </p:ext>
            </p:extLst>
          </p:nvPr>
        </p:nvGraphicFramePr>
        <p:xfrm>
          <a:off x="7366716" y="2652356"/>
          <a:ext cx="3295907" cy="18542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77768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18139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manufacturer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„VW“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model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„ID.3“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vim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„WVW921A…“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dirty="0"/>
                        <a:t>String </a:t>
                      </a:r>
                      <a:r>
                        <a:rPr lang="de-DE" sz="1200" b="1" dirty="0" err="1"/>
                        <a:t>color</a:t>
                      </a:r>
                      <a:endParaRPr lang="de-DE" sz="1200" b="0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red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72981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869A20-8F2E-415E-85A8-B4A86ED9297E}"/>
              </a:ext>
            </a:extLst>
          </p:cNvPr>
          <p:cNvCxnSpPr>
            <a:cxnSpLocks/>
          </p:cNvCxnSpPr>
          <p:nvPr/>
        </p:nvCxnSpPr>
        <p:spPr>
          <a:xfrm flipV="1">
            <a:off x="6984266" y="4090988"/>
            <a:ext cx="382450" cy="2420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631B37-51FE-42A5-A9AC-34653257C1D5}"/>
              </a:ext>
            </a:extLst>
          </p:cNvPr>
          <p:cNvCxnSpPr>
            <a:cxnSpLocks/>
          </p:cNvCxnSpPr>
          <p:nvPr/>
        </p:nvCxnSpPr>
        <p:spPr>
          <a:xfrm>
            <a:off x="6966196" y="3770926"/>
            <a:ext cx="400520" cy="21072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- </a:t>
            </a:r>
            <a:r>
              <a:rPr lang="en-US" dirty="0" err="1"/>
              <a:t>Objektdatentyp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Objektreferenzen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5DAA192-3EC1-4362-B240-7C8D764AA6C1}"/>
              </a:ext>
            </a:extLst>
          </p:cNvPr>
          <p:cNvSpPr/>
          <p:nvPr/>
        </p:nvSpPr>
        <p:spPr>
          <a:xfrm>
            <a:off x="841375" y="4135717"/>
            <a:ext cx="2455498" cy="3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EC3943B-73A9-4000-BEB4-47C5DA5FC17E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B898968-6B17-4CE9-94DB-A194D071D16C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33723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81241181-DB57-7219-5E31-379DE2DA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4456"/>
              </p:ext>
            </p:extLst>
          </p:nvPr>
        </p:nvGraphicFramePr>
        <p:xfrm>
          <a:off x="3619744" y="4135716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vw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10" name="Tabelle 7">
            <a:extLst>
              <a:ext uri="{FF2B5EF4-FFF2-40B4-BE49-F238E27FC236}">
                <a16:creationId xmlns:a16="http://schemas.microsoft.com/office/drawing/2014/main" id="{7109B90D-4761-D720-44BE-6CD5DB9F8FF8}"/>
              </a:ext>
            </a:extLst>
          </p:cNvPr>
          <p:cNvGraphicFramePr>
            <a:graphicFrameLocks noGrp="1"/>
          </p:cNvGraphicFramePr>
          <p:nvPr/>
        </p:nvGraphicFramePr>
        <p:xfrm>
          <a:off x="7366716" y="2652356"/>
          <a:ext cx="3295907" cy="18542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77768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18139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#9876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manufacturer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„VW“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model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„ID.3“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vim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„WVW921A…“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dirty="0"/>
                        <a:t>String </a:t>
                      </a:r>
                      <a:r>
                        <a:rPr lang="de-DE" sz="1200" b="1" dirty="0" err="1"/>
                        <a:t>color</a:t>
                      </a:r>
                      <a:endParaRPr lang="de-DE" sz="1200" b="0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red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72981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869A20-8F2E-415E-85A8-B4A86ED9297E}"/>
              </a:ext>
            </a:extLst>
          </p:cNvPr>
          <p:cNvCxnSpPr>
            <a:cxnSpLocks/>
          </p:cNvCxnSpPr>
          <p:nvPr/>
        </p:nvCxnSpPr>
        <p:spPr>
          <a:xfrm flipV="1">
            <a:off x="6984266" y="4090988"/>
            <a:ext cx="382450" cy="2420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2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– </a:t>
            </a:r>
            <a:r>
              <a:rPr lang="en-US" dirty="0" err="1"/>
              <a:t>Primitiver</a:t>
            </a:r>
            <a:r>
              <a:rPr lang="en-US" dirty="0"/>
              <a:t> </a:t>
            </a:r>
            <a:r>
              <a:rPr lang="en-US" dirty="0" err="1"/>
              <a:t>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Objektgleichheit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9DFB90-3E9B-4B48-89F4-24B8A9B90143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2F268-A000-4098-B10A-709614206276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B6E7B5-BD57-4B05-BCF7-659B35BD3766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E35398-455F-49F6-94D7-94407F419248}"/>
              </a:ext>
            </a:extLst>
          </p:cNvPr>
          <p:cNvSpPr/>
          <p:nvPr/>
        </p:nvSpPr>
        <p:spPr>
          <a:xfrm>
            <a:off x="841375" y="5611837"/>
            <a:ext cx="2455497" cy="3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B8EC2BD-DE4A-485C-8838-F2B390991EA4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4849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B937911-CDBE-4B68-9FA3-7078925C1142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4849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C7B5F3B3-F8C5-2436-3D51-ADF502FC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6030"/>
              </p:ext>
            </p:extLst>
          </p:nvPr>
        </p:nvGraphicFramePr>
        <p:xfrm>
          <a:off x="3637816" y="5611837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someYear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84709CAF-3075-F2B0-699B-90A3A730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89260"/>
              </p:ext>
            </p:extLst>
          </p:nvPr>
        </p:nvGraphicFramePr>
        <p:xfrm>
          <a:off x="3637816" y="5031741"/>
          <a:ext cx="3346450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1963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448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 err="1"/>
                        <a:t>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b="1" dirty="0" err="1"/>
                        <a:t>anotherYear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2026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8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B3B5BE-BCB8-4BCC-9F02-C124D06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D081-F1C3-4C42-A465-08B98B000550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A867B2-CDC9-4C1D-8EA7-8E4CC81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- </a:t>
            </a:r>
            <a:r>
              <a:rPr lang="en-US" dirty="0" err="1"/>
              <a:t>Objektdatentyp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8922-89DC-4448-A03C-5D0F941F11E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Objektgleichheit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71C5E1-B288-4ADE-AB55-657F123ACD86}"/>
              </a:ext>
            </a:extLst>
          </p:cNvPr>
          <p:cNvSpPr/>
          <p:nvPr/>
        </p:nvSpPr>
        <p:spPr>
          <a:xfrm>
            <a:off x="841375" y="1270000"/>
            <a:ext cx="2464533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Call Stack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2BA8D7C-0D49-482E-970A-57CF6CDC6EF8}"/>
              </a:ext>
            </a:extLst>
          </p:cNvPr>
          <p:cNvSpPr/>
          <p:nvPr/>
        </p:nvSpPr>
        <p:spPr>
          <a:xfrm>
            <a:off x="3628779" y="1269999"/>
            <a:ext cx="3355487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Stack Memory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254EC14-194B-473B-8DF4-853E3370506A}"/>
              </a:ext>
            </a:extLst>
          </p:cNvPr>
          <p:cNvSpPr/>
          <p:nvPr/>
        </p:nvSpPr>
        <p:spPr>
          <a:xfrm>
            <a:off x="7307137" y="1269999"/>
            <a:ext cx="3355486" cy="394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cap="all" dirty="0">
                <a:solidFill>
                  <a:srgbClr val="A01441"/>
                </a:solidFill>
              </a:rPr>
              <a:t>Heap Space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0348120-FEB6-4C2F-88FB-BDDEC798683C}"/>
              </a:ext>
            </a:extLst>
          </p:cNvPr>
          <p:cNvCxnSpPr>
            <a:cxnSpLocks/>
          </p:cNvCxnSpPr>
          <p:nvPr/>
        </p:nvCxnSpPr>
        <p:spPr>
          <a:xfrm>
            <a:off x="3467343" y="1270000"/>
            <a:ext cx="0" cy="4849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AEE29D2-A972-44A2-834C-12D10C810CC4}"/>
              </a:ext>
            </a:extLst>
          </p:cNvPr>
          <p:cNvCxnSpPr>
            <a:cxnSpLocks/>
          </p:cNvCxnSpPr>
          <p:nvPr/>
        </p:nvCxnSpPr>
        <p:spPr>
          <a:xfrm>
            <a:off x="7136666" y="1270000"/>
            <a:ext cx="0" cy="4849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C984CF81-E51B-4B1A-A687-67DBB020CA50}"/>
              </a:ext>
            </a:extLst>
          </p:cNvPr>
          <p:cNvSpPr/>
          <p:nvPr/>
        </p:nvSpPr>
        <p:spPr>
          <a:xfrm>
            <a:off x="841375" y="5588001"/>
            <a:ext cx="2455497" cy="3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 err="1">
                <a:solidFill>
                  <a:schemeClr val="tx1"/>
                </a:solidFill>
              </a:rPr>
              <a:t>main</a:t>
            </a:r>
            <a:r>
              <a:rPr lang="de-DE" sz="1200" dirty="0">
                <a:solidFill>
                  <a:schemeClr val="tx1"/>
                </a:solidFill>
              </a:rPr>
              <a:t>(String[])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C54BFFA3-F4A6-740A-E75D-34FE9FB5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8369"/>
              </p:ext>
            </p:extLst>
          </p:nvPr>
        </p:nvGraphicFramePr>
        <p:xfrm>
          <a:off x="3628778" y="5588000"/>
          <a:ext cx="335548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6288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919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someCar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#0815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C77819FB-DA92-1BBF-9A5B-6D955CB6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8286"/>
              </p:ext>
            </p:extLst>
          </p:nvPr>
        </p:nvGraphicFramePr>
        <p:xfrm>
          <a:off x="3619744" y="4976149"/>
          <a:ext cx="335548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6288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49197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Car </a:t>
                      </a:r>
                      <a:r>
                        <a:rPr lang="de-DE" sz="1200" b="1" dirty="0" err="1"/>
                        <a:t>anotherCar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#4711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D5FEBEF-C2CB-5761-05B8-9DC921A8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39854"/>
              </p:ext>
            </p:extLst>
          </p:nvPr>
        </p:nvGraphicFramePr>
        <p:xfrm>
          <a:off x="7357683" y="1941721"/>
          <a:ext cx="3304937" cy="18542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82091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22846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#4711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manufacturer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„VW“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model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„ID.3“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vim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„WVW921A…“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dirty="0"/>
                        <a:t>String </a:t>
                      </a:r>
                      <a:r>
                        <a:rPr lang="de-DE" sz="1200" b="1" dirty="0" err="1"/>
                        <a:t>color</a:t>
                      </a:r>
                      <a:endParaRPr lang="de-DE" sz="1200" b="0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7298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B7AC8C1-0ECD-54BB-3DA2-257C5491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79568"/>
              </p:ext>
            </p:extLst>
          </p:nvPr>
        </p:nvGraphicFramePr>
        <p:xfrm>
          <a:off x="7357683" y="4110204"/>
          <a:ext cx="3304937" cy="18542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82091">
                  <a:extLst>
                    <a:ext uri="{9D8B030D-6E8A-4147-A177-3AD203B41FA5}">
                      <a16:colId xmlns:a16="http://schemas.microsoft.com/office/drawing/2014/main" val="1447401097"/>
                    </a:ext>
                  </a:extLst>
                </a:gridCol>
                <a:gridCol w="1722846">
                  <a:extLst>
                    <a:ext uri="{9D8B030D-6E8A-4147-A177-3AD203B41FA5}">
                      <a16:colId xmlns:a16="http://schemas.microsoft.com/office/drawing/2014/main" val="1466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#0815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manufacturer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„VW“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model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„ID.3“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String </a:t>
                      </a:r>
                      <a:r>
                        <a:rPr lang="de-DE" sz="1200" b="1" dirty="0" err="1"/>
                        <a:t>vim</a:t>
                      </a:r>
                      <a:endParaRPr lang="de-DE" sz="1200" b="1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„WVW921A…“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dirty="0"/>
                        <a:t>String </a:t>
                      </a:r>
                      <a:r>
                        <a:rPr lang="de-DE" sz="1200" b="1" dirty="0" err="1"/>
                        <a:t>color</a:t>
                      </a:r>
                      <a:endParaRPr lang="de-DE" sz="1200" b="0" dirty="0"/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72981"/>
                  </a:ext>
                </a:extLst>
              </a:tr>
            </a:tbl>
          </a:graphicData>
        </a:graphic>
      </p:graphicFrame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CA8E15D-70F5-4BD1-97EA-3390ABEBE7ED}"/>
              </a:ext>
            </a:extLst>
          </p:cNvPr>
          <p:cNvCxnSpPr>
            <a:cxnSpLocks/>
          </p:cNvCxnSpPr>
          <p:nvPr/>
        </p:nvCxnSpPr>
        <p:spPr>
          <a:xfrm flipV="1">
            <a:off x="6984266" y="5588000"/>
            <a:ext cx="364380" cy="19734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5B8F2F23-ACEE-483B-85CD-037C62E9FE42}"/>
              </a:ext>
            </a:extLst>
          </p:cNvPr>
          <p:cNvCxnSpPr>
            <a:cxnSpLocks/>
          </p:cNvCxnSpPr>
          <p:nvPr/>
        </p:nvCxnSpPr>
        <p:spPr>
          <a:xfrm flipV="1">
            <a:off x="6984266" y="3795921"/>
            <a:ext cx="364380" cy="131005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theme/theme1.xml><?xml version="1.0" encoding="utf-8"?>
<a:theme xmlns:a="http://schemas.openxmlformats.org/drawingml/2006/main" name="msg Master klein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PT_Master-Template_msg_klein_2020.potx" id="{C111CDBD-DDEA-4F10-AB38-F1DF050E4812}" vid="{5CF69C68-E3C0-490F-9A94-D76B5554CF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PPT_Master-Template_msg_klein_2020</Template>
  <TotalTime>0</TotalTime>
  <Words>334</Words>
  <Application>Microsoft Office PowerPoint</Application>
  <PresentationFormat>Breitbild</PresentationFormat>
  <Paragraphs>148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msg Master klein</vt:lpstr>
      <vt:lpstr>Call-By-Value, Objekt-referenzen, Objektgleichheit</vt:lpstr>
      <vt:lpstr>Call By Value – Primitver Datentyp</vt:lpstr>
      <vt:lpstr>Call By Value – Primitver Datentyp</vt:lpstr>
      <vt:lpstr>Call By Value – Primitver Datentyp</vt:lpstr>
      <vt:lpstr>Call By Value - Objektdatentyp</vt:lpstr>
      <vt:lpstr>Call By Value - Objektdatentyp</vt:lpstr>
      <vt:lpstr>Call By Value - Objektdatentyp</vt:lpstr>
      <vt:lpstr>Equality – Primitiver Datentyp</vt:lpstr>
      <vt:lpstr>Equality - Objektdatentyp</vt:lpstr>
    </vt:vector>
  </TitlesOfParts>
  <Company>msg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Schaubschlaeger</dc:creator>
  <cp:lastModifiedBy>Thorsten Schuelein</cp:lastModifiedBy>
  <cp:revision>19</cp:revision>
  <dcterms:created xsi:type="dcterms:W3CDTF">2022-08-19T07:27:35Z</dcterms:created>
  <dcterms:modified xsi:type="dcterms:W3CDTF">2023-11-13T08:23:11Z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563a01-caf2-48ed-8708-7300e4e42e72_Enabled">
    <vt:lpwstr>true</vt:lpwstr>
  </property>
  <property fmtid="{D5CDD505-2E9C-101B-9397-08002B2CF9AE}" pid="3" name="MSIP_Label_7b563a01-caf2-48ed-8708-7300e4e42e72_SetDate">
    <vt:lpwstr>2022-08-19T07:28:08Z</vt:lpwstr>
  </property>
  <property fmtid="{D5CDD505-2E9C-101B-9397-08002B2CF9AE}" pid="4" name="MSIP_Label_7b563a01-caf2-48ed-8708-7300e4e42e72_Method">
    <vt:lpwstr>Privileged</vt:lpwstr>
  </property>
  <property fmtid="{D5CDD505-2E9C-101B-9397-08002B2CF9AE}" pid="5" name="MSIP_Label_7b563a01-caf2-48ed-8708-7300e4e42e72_Name">
    <vt:lpwstr>Intern - Internal</vt:lpwstr>
  </property>
  <property fmtid="{D5CDD505-2E9C-101B-9397-08002B2CF9AE}" pid="6" name="MSIP_Label_7b563a01-caf2-48ed-8708-7300e4e42e72_SiteId">
    <vt:lpwstr>763b2760-45c5-46d3-883e-29705bba49b7</vt:lpwstr>
  </property>
  <property fmtid="{D5CDD505-2E9C-101B-9397-08002B2CF9AE}" pid="7" name="MSIP_Label_7b563a01-caf2-48ed-8708-7300e4e42e72_ActionId">
    <vt:lpwstr>d99fcfe6-b043-47e4-a0ef-0ac07947c6f9</vt:lpwstr>
  </property>
  <property fmtid="{D5CDD505-2E9C-101B-9397-08002B2CF9AE}" pid="8" name="MSIP_Label_7b563a01-caf2-48ed-8708-7300e4e42e72_ContentBits">
    <vt:lpwstr>0</vt:lpwstr>
  </property>
</Properties>
</file>