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850" r:id="rId2"/>
    <p:sldId id="263" r:id="rId3"/>
    <p:sldId id="849" r:id="rId4"/>
    <p:sldId id="256" r:id="rId5"/>
    <p:sldId id="261" r:id="rId6"/>
    <p:sldId id="259" r:id="rId7"/>
    <p:sldId id="851" r:id="rId8"/>
    <p:sldId id="260" r:id="rId9"/>
    <p:sldId id="262" r:id="rId10"/>
    <p:sldId id="257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B1A9F-A752-434D-BCE4-A55E8B8AD06B}" v="7" dt="2022-11-24T11:49:21.379"/>
    <p1510:client id="{7C650AF0-6ECB-651A-0A99-07ACCDF0D13A}" v="19" dt="2022-11-28T12:23:48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Wagner" userId="27f5f003-6f21-45c7-aa7b-e2bcd9d9756a" providerId="ADAL" clId="{30DB1A9F-A752-434D-BCE4-A55E8B8AD06B}"/>
    <pc:docChg chg="custSel addSld delSld modSld sldOrd">
      <pc:chgData name="Simon Wagner" userId="27f5f003-6f21-45c7-aa7b-e2bcd9d9756a" providerId="ADAL" clId="{30DB1A9F-A752-434D-BCE4-A55E8B8AD06B}" dt="2022-11-24T11:49:54.568" v="271"/>
      <pc:docMkLst>
        <pc:docMk/>
      </pc:docMkLst>
      <pc:sldChg chg="mod modShow">
        <pc:chgData name="Simon Wagner" userId="27f5f003-6f21-45c7-aa7b-e2bcd9d9756a" providerId="ADAL" clId="{30DB1A9F-A752-434D-BCE4-A55E8B8AD06B}" dt="2022-11-24T11:39:48.097" v="223" actId="729"/>
        <pc:sldMkLst>
          <pc:docMk/>
          <pc:sldMk cId="2242597337" sldId="257"/>
        </pc:sldMkLst>
      </pc:sldChg>
      <pc:sldChg chg="mod modShow">
        <pc:chgData name="Simon Wagner" userId="27f5f003-6f21-45c7-aa7b-e2bcd9d9756a" providerId="ADAL" clId="{30DB1A9F-A752-434D-BCE4-A55E8B8AD06B}" dt="2022-11-24T11:49:48.117" v="265" actId="729"/>
        <pc:sldMkLst>
          <pc:docMk/>
          <pc:sldMk cId="2424328778" sldId="258"/>
        </pc:sldMkLst>
      </pc:sldChg>
      <pc:sldChg chg="addSp delSp modSp new mod ord">
        <pc:chgData name="Simon Wagner" userId="27f5f003-6f21-45c7-aa7b-e2bcd9d9756a" providerId="ADAL" clId="{30DB1A9F-A752-434D-BCE4-A55E8B8AD06B}" dt="2022-11-24T11:49:51.375" v="267"/>
        <pc:sldMkLst>
          <pc:docMk/>
          <pc:sldMk cId="2674408903" sldId="259"/>
        </pc:sldMkLst>
        <pc:spChg chg="mod">
          <ac:chgData name="Simon Wagner" userId="27f5f003-6f21-45c7-aa7b-e2bcd9d9756a" providerId="ADAL" clId="{30DB1A9F-A752-434D-BCE4-A55E8B8AD06B}" dt="2022-11-24T11:39:59.213" v="233" actId="20577"/>
          <ac:spMkLst>
            <pc:docMk/>
            <pc:sldMk cId="2674408903" sldId="259"/>
            <ac:spMk id="2" creationId="{DD70440E-1935-4E84-BF29-23F125AC5FF7}"/>
          </ac:spMkLst>
        </pc:spChg>
        <pc:spChg chg="del">
          <ac:chgData name="Simon Wagner" userId="27f5f003-6f21-45c7-aa7b-e2bcd9d9756a" providerId="ADAL" clId="{30DB1A9F-A752-434D-BCE4-A55E8B8AD06B}" dt="2022-11-24T11:28:56.047" v="17"/>
          <ac:spMkLst>
            <pc:docMk/>
            <pc:sldMk cId="2674408903" sldId="259"/>
            <ac:spMk id="3" creationId="{EBD7E4B6-B6F3-4262-ACCC-8D3EEDD25619}"/>
          </ac:spMkLst>
        </pc:spChg>
        <pc:picChg chg="add mod">
          <ac:chgData name="Simon Wagner" userId="27f5f003-6f21-45c7-aa7b-e2bcd9d9756a" providerId="ADAL" clId="{30DB1A9F-A752-434D-BCE4-A55E8B8AD06B}" dt="2022-11-24T11:29:01.122" v="19" actId="1076"/>
          <ac:picMkLst>
            <pc:docMk/>
            <pc:sldMk cId="2674408903" sldId="259"/>
            <ac:picMk id="5" creationId="{D659E91C-75B2-4EB2-AAA1-AF7864F0F995}"/>
          </ac:picMkLst>
        </pc:picChg>
      </pc:sldChg>
      <pc:sldChg chg="addSp delSp modSp new del">
        <pc:chgData name="Simon Wagner" userId="27f5f003-6f21-45c7-aa7b-e2bcd9d9756a" providerId="ADAL" clId="{30DB1A9F-A752-434D-BCE4-A55E8B8AD06B}" dt="2022-11-24T11:33:42.704" v="22" actId="2696"/>
        <pc:sldMkLst>
          <pc:docMk/>
          <pc:sldMk cId="1134022827" sldId="260"/>
        </pc:sldMkLst>
        <pc:spChg chg="del">
          <ac:chgData name="Simon Wagner" userId="27f5f003-6f21-45c7-aa7b-e2bcd9d9756a" providerId="ADAL" clId="{30DB1A9F-A752-434D-BCE4-A55E8B8AD06B}" dt="2022-11-24T11:33:39.423" v="21"/>
          <ac:spMkLst>
            <pc:docMk/>
            <pc:sldMk cId="1134022827" sldId="260"/>
            <ac:spMk id="3" creationId="{2B88B7D3-9C82-47E0-AFF4-4516865D7D59}"/>
          </ac:spMkLst>
        </pc:spChg>
        <pc:picChg chg="add mod">
          <ac:chgData name="Simon Wagner" userId="27f5f003-6f21-45c7-aa7b-e2bcd9d9756a" providerId="ADAL" clId="{30DB1A9F-A752-434D-BCE4-A55E8B8AD06B}" dt="2022-11-24T11:33:39.423" v="21"/>
          <ac:picMkLst>
            <pc:docMk/>
            <pc:sldMk cId="1134022827" sldId="260"/>
            <ac:picMk id="5" creationId="{FDE27806-2961-4D9D-882C-957F8FBC4A0F}"/>
          </ac:picMkLst>
        </pc:picChg>
      </pc:sldChg>
      <pc:sldChg chg="addSp delSp modSp add mod ord">
        <pc:chgData name="Simon Wagner" userId="27f5f003-6f21-45c7-aa7b-e2bcd9d9756a" providerId="ADAL" clId="{30DB1A9F-A752-434D-BCE4-A55E8B8AD06B}" dt="2022-11-24T11:49:53.236" v="269"/>
        <pc:sldMkLst>
          <pc:docMk/>
          <pc:sldMk cId="3744786371" sldId="260"/>
        </pc:sldMkLst>
        <pc:spChg chg="mod">
          <ac:chgData name="Simon Wagner" userId="27f5f003-6f21-45c7-aa7b-e2bcd9d9756a" providerId="ADAL" clId="{30DB1A9F-A752-434D-BCE4-A55E8B8AD06B}" dt="2022-11-24T11:40:02.845" v="243" actId="20577"/>
          <ac:spMkLst>
            <pc:docMk/>
            <pc:sldMk cId="3744786371" sldId="260"/>
            <ac:spMk id="2" creationId="{DD70440E-1935-4E84-BF29-23F125AC5FF7}"/>
          </ac:spMkLst>
        </pc:spChg>
        <pc:spChg chg="add del mod">
          <ac:chgData name="Simon Wagner" userId="27f5f003-6f21-45c7-aa7b-e2bcd9d9756a" providerId="ADAL" clId="{30DB1A9F-A752-434D-BCE4-A55E8B8AD06B}" dt="2022-11-24T11:34:02.197" v="28" actId="478"/>
          <ac:spMkLst>
            <pc:docMk/>
            <pc:sldMk cId="3744786371" sldId="260"/>
            <ac:spMk id="4" creationId="{B565D26F-3F0A-435D-9550-32D603AB26CA}"/>
          </ac:spMkLst>
        </pc:spChg>
        <pc:spChg chg="add mod">
          <ac:chgData name="Simon Wagner" userId="27f5f003-6f21-45c7-aa7b-e2bcd9d9756a" providerId="ADAL" clId="{30DB1A9F-A752-434D-BCE4-A55E8B8AD06B}" dt="2022-11-24T11:38:57.429" v="207" actId="20577"/>
          <ac:spMkLst>
            <pc:docMk/>
            <pc:sldMk cId="3744786371" sldId="260"/>
            <ac:spMk id="8" creationId="{2967CADE-2597-4BA1-8EAE-099F6C3B2536}"/>
          </ac:spMkLst>
        </pc:spChg>
        <pc:spChg chg="add mod">
          <ac:chgData name="Simon Wagner" userId="27f5f003-6f21-45c7-aa7b-e2bcd9d9756a" providerId="ADAL" clId="{30DB1A9F-A752-434D-BCE4-A55E8B8AD06B}" dt="2022-11-24T11:39:18.590" v="212" actId="14100"/>
          <ac:spMkLst>
            <pc:docMk/>
            <pc:sldMk cId="3744786371" sldId="260"/>
            <ac:spMk id="11" creationId="{46B202D0-0192-43C4-A561-86AA235D58CF}"/>
          </ac:spMkLst>
        </pc:spChg>
        <pc:spChg chg="add mod">
          <ac:chgData name="Simon Wagner" userId="27f5f003-6f21-45c7-aa7b-e2bcd9d9756a" providerId="ADAL" clId="{30DB1A9F-A752-434D-BCE4-A55E8B8AD06B}" dt="2022-11-24T11:39:38.218" v="222" actId="1076"/>
          <ac:spMkLst>
            <pc:docMk/>
            <pc:sldMk cId="3744786371" sldId="260"/>
            <ac:spMk id="12" creationId="{A3DBD69C-6278-428F-99B5-0ADB1BBE9086}"/>
          </ac:spMkLst>
        </pc:spChg>
        <pc:picChg chg="del">
          <ac:chgData name="Simon Wagner" userId="27f5f003-6f21-45c7-aa7b-e2bcd9d9756a" providerId="ADAL" clId="{30DB1A9F-A752-434D-BCE4-A55E8B8AD06B}" dt="2022-11-24T11:33:59.316" v="27" actId="478"/>
          <ac:picMkLst>
            <pc:docMk/>
            <pc:sldMk cId="3744786371" sldId="260"/>
            <ac:picMk id="5" creationId="{D659E91C-75B2-4EB2-AAA1-AF7864F0F995}"/>
          </ac:picMkLst>
        </pc:picChg>
        <pc:picChg chg="add mod">
          <ac:chgData name="Simon Wagner" userId="27f5f003-6f21-45c7-aa7b-e2bcd9d9756a" providerId="ADAL" clId="{30DB1A9F-A752-434D-BCE4-A55E8B8AD06B}" dt="2022-11-24T11:39:14.289" v="210" actId="1076"/>
          <ac:picMkLst>
            <pc:docMk/>
            <pc:sldMk cId="3744786371" sldId="260"/>
            <ac:picMk id="7" creationId="{3F9DF53E-D748-493C-9A85-54DF4BF0ED97}"/>
          </ac:picMkLst>
        </pc:picChg>
        <pc:cxnChg chg="add del mod">
          <ac:chgData name="Simon Wagner" userId="27f5f003-6f21-45c7-aa7b-e2bcd9d9756a" providerId="ADAL" clId="{30DB1A9F-A752-434D-BCE4-A55E8B8AD06B}" dt="2022-11-24T11:36:17.352" v="69" actId="478"/>
          <ac:cxnSpMkLst>
            <pc:docMk/>
            <pc:sldMk cId="3744786371" sldId="260"/>
            <ac:cxnSpMk id="10" creationId="{B6EAB0FE-78BC-405D-A37C-1189CCA33FE4}"/>
          </ac:cxnSpMkLst>
        </pc:cxnChg>
      </pc:sldChg>
      <pc:sldChg chg="addSp delSp modSp new mod ord">
        <pc:chgData name="Simon Wagner" userId="27f5f003-6f21-45c7-aa7b-e2bcd9d9756a" providerId="ADAL" clId="{30DB1A9F-A752-434D-BCE4-A55E8B8AD06B}" dt="2022-11-24T11:49:54.568" v="271"/>
        <pc:sldMkLst>
          <pc:docMk/>
          <pc:sldMk cId="1558278651" sldId="261"/>
        </pc:sldMkLst>
        <pc:spChg chg="mod">
          <ac:chgData name="Simon Wagner" userId="27f5f003-6f21-45c7-aa7b-e2bcd9d9756a" providerId="ADAL" clId="{30DB1A9F-A752-434D-BCE4-A55E8B8AD06B}" dt="2022-11-24T11:49:16.337" v="260" actId="20577"/>
          <ac:spMkLst>
            <pc:docMk/>
            <pc:sldMk cId="1558278651" sldId="261"/>
            <ac:spMk id="2" creationId="{06A4C5D6-0D0F-4A0C-82A0-EE8B56597119}"/>
          </ac:spMkLst>
        </pc:spChg>
        <pc:spChg chg="del">
          <ac:chgData name="Simon Wagner" userId="27f5f003-6f21-45c7-aa7b-e2bcd9d9756a" providerId="ADAL" clId="{30DB1A9F-A752-434D-BCE4-A55E8B8AD06B}" dt="2022-11-24T11:49:21.379" v="261"/>
          <ac:spMkLst>
            <pc:docMk/>
            <pc:sldMk cId="1558278651" sldId="261"/>
            <ac:spMk id="3" creationId="{00110C46-BAB8-4F88-80EE-EA59ABD75954}"/>
          </ac:spMkLst>
        </pc:spChg>
        <pc:picChg chg="add mod">
          <ac:chgData name="Simon Wagner" userId="27f5f003-6f21-45c7-aa7b-e2bcd9d9756a" providerId="ADAL" clId="{30DB1A9F-A752-434D-BCE4-A55E8B8AD06B}" dt="2022-11-24T11:49:28.696" v="264" actId="1076"/>
          <ac:picMkLst>
            <pc:docMk/>
            <pc:sldMk cId="1558278651" sldId="261"/>
            <ac:picMk id="5" creationId="{84E6B95B-B8C3-43A5-97F8-41A481EBAD1F}"/>
          </ac:picMkLst>
        </pc:picChg>
      </pc:sldChg>
    </pc:docChg>
  </pc:docChgLst>
  <pc:docChgLst>
    <pc:chgData name="Simon Wagner" userId="S::simon.wagner@msg.group::27f5f003-6f21-45c7-aa7b-e2bcd9d9756a" providerId="AD" clId="Web-{7C650AF0-6ECB-651A-0A99-07ACCDF0D13A}"/>
    <pc:docChg chg="addSld modSld sldOrd">
      <pc:chgData name="Simon Wagner" userId="S::simon.wagner@msg.group::27f5f003-6f21-45c7-aa7b-e2bcd9d9756a" providerId="AD" clId="Web-{7C650AF0-6ECB-651A-0A99-07ACCDF0D13A}" dt="2022-11-28T12:23:48.820" v="14" actId="1076"/>
      <pc:docMkLst>
        <pc:docMk/>
      </pc:docMkLst>
      <pc:sldChg chg="ord">
        <pc:chgData name="Simon Wagner" userId="S::simon.wagner@msg.group::27f5f003-6f21-45c7-aa7b-e2bcd9d9756a" providerId="AD" clId="Web-{7C650AF0-6ECB-651A-0A99-07ACCDF0D13A}" dt="2022-11-28T12:15:29.116" v="0"/>
        <pc:sldMkLst>
          <pc:docMk/>
          <pc:sldMk cId="436092115" sldId="256"/>
        </pc:sldMkLst>
      </pc:sldChg>
      <pc:sldChg chg="addSp delSp modSp mod setBg">
        <pc:chgData name="Simon Wagner" userId="S::simon.wagner@msg.group::27f5f003-6f21-45c7-aa7b-e2bcd9d9756a" providerId="AD" clId="Web-{7C650AF0-6ECB-651A-0A99-07ACCDF0D13A}" dt="2022-11-28T12:17:53.777" v="6" actId="20577"/>
        <pc:sldMkLst>
          <pc:docMk/>
          <pc:sldMk cId="1558278651" sldId="261"/>
        </pc:sldMkLst>
        <pc:spChg chg="mod">
          <ac:chgData name="Simon Wagner" userId="S::simon.wagner@msg.group::27f5f003-6f21-45c7-aa7b-e2bcd9d9756a" providerId="AD" clId="Web-{7C650AF0-6ECB-651A-0A99-07ACCDF0D13A}" dt="2022-11-28T12:17:48.824" v="5"/>
          <ac:spMkLst>
            <pc:docMk/>
            <pc:sldMk cId="1558278651" sldId="261"/>
            <ac:spMk id="2" creationId="{06A4C5D6-0D0F-4A0C-82A0-EE8B56597119}"/>
          </ac:spMkLst>
        </pc:spChg>
        <pc:spChg chg="mod">
          <ac:chgData name="Simon Wagner" userId="S::simon.wagner@msg.group::27f5f003-6f21-45c7-aa7b-e2bcd9d9756a" providerId="AD" clId="Web-{7C650AF0-6ECB-651A-0A99-07ACCDF0D13A}" dt="2022-11-28T12:17:53.777" v="6" actId="20577"/>
          <ac:spMkLst>
            <pc:docMk/>
            <pc:sldMk cId="1558278651" sldId="261"/>
            <ac:spMk id="8" creationId="{9B137666-7108-4237-A994-56B1C54E2AA8}"/>
          </ac:spMkLst>
        </pc:spChg>
        <pc:spChg chg="add del">
          <ac:chgData name="Simon Wagner" userId="S::simon.wagner@msg.group::27f5f003-6f21-45c7-aa7b-e2bcd9d9756a" providerId="AD" clId="Web-{7C650AF0-6ECB-651A-0A99-07ACCDF0D13A}" dt="2022-11-28T12:17:48.824" v="5"/>
          <ac:spMkLst>
            <pc:docMk/>
            <pc:sldMk cId="1558278651" sldId="261"/>
            <ac:spMk id="10" creationId="{5E39A796-BE83-48B1-B33F-35C4A32AAB57}"/>
          </ac:spMkLst>
        </pc:spChg>
        <pc:spChg chg="add del">
          <ac:chgData name="Simon Wagner" userId="S::simon.wagner@msg.group::27f5f003-6f21-45c7-aa7b-e2bcd9d9756a" providerId="AD" clId="Web-{7C650AF0-6ECB-651A-0A99-07ACCDF0D13A}" dt="2022-11-28T12:17:48.824" v="5"/>
          <ac:spMkLst>
            <pc:docMk/>
            <pc:sldMk cId="1558278651" sldId="261"/>
            <ac:spMk id="11" creationId="{72F84B47-E267-4194-8194-831DB7B5547F}"/>
          </ac:spMkLst>
        </pc:spChg>
        <pc:spChg chg="add del">
          <ac:chgData name="Simon Wagner" userId="S::simon.wagner@msg.group::27f5f003-6f21-45c7-aa7b-e2bcd9d9756a" providerId="AD" clId="Web-{7C650AF0-6ECB-651A-0A99-07ACCDF0D13A}" dt="2022-11-28T12:17:16.807" v="3"/>
          <ac:spMkLst>
            <pc:docMk/>
            <pc:sldMk cId="1558278651" sldId="261"/>
            <ac:spMk id="13" creationId="{B5FA7C47-B7C1-4D2E-AB49-ED23BA34BA83}"/>
          </ac:spMkLst>
        </pc:spChg>
        <pc:spChg chg="add del">
          <ac:chgData name="Simon Wagner" userId="S::simon.wagner@msg.group::27f5f003-6f21-45c7-aa7b-e2bcd9d9756a" providerId="AD" clId="Web-{7C650AF0-6ECB-651A-0A99-07ACCDF0D13A}" dt="2022-11-28T12:17:16.807" v="3"/>
          <ac:spMkLst>
            <pc:docMk/>
            <pc:sldMk cId="1558278651" sldId="261"/>
            <ac:spMk id="15" creationId="{596EE156-ABF1-4329-A6BA-03B4254E0877}"/>
          </ac:spMkLst>
        </pc:spChg>
        <pc:spChg chg="add del">
          <ac:chgData name="Simon Wagner" userId="S::simon.wagner@msg.group::27f5f003-6f21-45c7-aa7b-e2bcd9d9756a" providerId="AD" clId="Web-{7C650AF0-6ECB-651A-0A99-07ACCDF0D13A}" dt="2022-11-28T12:17:16.807" v="3"/>
          <ac:spMkLst>
            <pc:docMk/>
            <pc:sldMk cId="1558278651" sldId="261"/>
            <ac:spMk id="17" creationId="{19B9933F-AAB3-444A-8BB5-9CA194A8BC63}"/>
          </ac:spMkLst>
        </pc:spChg>
        <pc:spChg chg="add del">
          <ac:chgData name="Simon Wagner" userId="S::simon.wagner@msg.group::27f5f003-6f21-45c7-aa7b-e2bcd9d9756a" providerId="AD" clId="Web-{7C650AF0-6ECB-651A-0A99-07ACCDF0D13A}" dt="2022-11-28T12:17:16.807" v="3"/>
          <ac:spMkLst>
            <pc:docMk/>
            <pc:sldMk cId="1558278651" sldId="261"/>
            <ac:spMk id="19" creationId="{7D20183A-0B1D-4A1F-89B1-ADBEDBC6E54E}"/>
          </ac:spMkLst>
        </pc:spChg>
        <pc:spChg chg="add del">
          <ac:chgData name="Simon Wagner" userId="S::simon.wagner@msg.group::27f5f003-6f21-45c7-aa7b-e2bcd9d9756a" providerId="AD" clId="Web-{7C650AF0-6ECB-651A-0A99-07ACCDF0D13A}" dt="2022-11-28T12:17:16.807" v="3"/>
          <ac:spMkLst>
            <pc:docMk/>
            <pc:sldMk cId="1558278651" sldId="261"/>
            <ac:spMk id="21" creationId="{131031D3-26CD-4214-A9A4-5857EFA15A0C}"/>
          </ac:spMkLst>
        </pc:spChg>
        <pc:picChg chg="mod ord">
          <ac:chgData name="Simon Wagner" userId="S::simon.wagner@msg.group::27f5f003-6f21-45c7-aa7b-e2bcd9d9756a" providerId="AD" clId="Web-{7C650AF0-6ECB-651A-0A99-07ACCDF0D13A}" dt="2022-11-28T12:17:48.824" v="5"/>
          <ac:picMkLst>
            <pc:docMk/>
            <pc:sldMk cId="1558278651" sldId="261"/>
            <ac:picMk id="7" creationId="{B8E2B87A-4D51-491A-A606-805D2D2DF9C6}"/>
          </ac:picMkLst>
        </pc:picChg>
      </pc:sldChg>
      <pc:sldChg chg="addSp delSp modSp new ord">
        <pc:chgData name="Simon Wagner" userId="S::simon.wagner@msg.group::27f5f003-6f21-45c7-aa7b-e2bcd9d9756a" providerId="AD" clId="Web-{7C650AF0-6ECB-651A-0A99-07ACCDF0D13A}" dt="2022-11-28T12:23:48.820" v="14" actId="1076"/>
        <pc:sldMkLst>
          <pc:docMk/>
          <pc:sldMk cId="2619869255" sldId="850"/>
        </pc:sldMkLst>
        <pc:spChg chg="del">
          <ac:chgData name="Simon Wagner" userId="S::simon.wagner@msg.group::27f5f003-6f21-45c7-aa7b-e2bcd9d9756a" providerId="AD" clId="Web-{7C650AF0-6ECB-651A-0A99-07ACCDF0D13A}" dt="2022-11-28T12:23:31.273" v="9"/>
          <ac:spMkLst>
            <pc:docMk/>
            <pc:sldMk cId="2619869255" sldId="850"/>
            <ac:spMk id="2" creationId="{C802EF43-627D-1B7C-8A0F-CBF068EC3C2C}"/>
          </ac:spMkLst>
        </pc:spChg>
        <pc:spChg chg="del">
          <ac:chgData name="Simon Wagner" userId="S::simon.wagner@msg.group::27f5f003-6f21-45c7-aa7b-e2bcd9d9756a" providerId="AD" clId="Web-{7C650AF0-6ECB-651A-0A99-07ACCDF0D13A}" dt="2022-11-28T12:23:32.195" v="10"/>
          <ac:spMkLst>
            <pc:docMk/>
            <pc:sldMk cId="2619869255" sldId="850"/>
            <ac:spMk id="3" creationId="{411766EC-8947-F64E-A3E7-8075AD30BA5D}"/>
          </ac:spMkLst>
        </pc:spChg>
        <pc:picChg chg="add mod">
          <ac:chgData name="Simon Wagner" userId="S::simon.wagner@msg.group::27f5f003-6f21-45c7-aa7b-e2bcd9d9756a" providerId="AD" clId="Web-{7C650AF0-6ECB-651A-0A99-07ACCDF0D13A}" dt="2022-11-28T12:23:48.820" v="14" actId="1076"/>
          <ac:picMkLst>
            <pc:docMk/>
            <pc:sldMk cId="2619869255" sldId="850"/>
            <ac:picMk id="4" creationId="{C564BB1C-DD83-3A41-31CF-06A690E939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DD270-E863-428C-B125-1AA2F220E4BB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57E4-4644-4D5D-BE70-0F4CD45F50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58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Tiere</a:t>
            </a:r>
          </a:p>
          <a:p>
            <a:pPr marL="628650" lvl="1" indent="-171450">
              <a:buFontTx/>
              <a:buChar char="-"/>
            </a:pPr>
            <a:r>
              <a:rPr lang="de-DE"/>
              <a:t>Säugetiere</a:t>
            </a:r>
          </a:p>
          <a:p>
            <a:pPr marL="1085850" lvl="2" indent="-171450">
              <a:buFontTx/>
              <a:buChar char="-"/>
            </a:pPr>
            <a:r>
              <a:rPr lang="de-DE"/>
              <a:t>Hund</a:t>
            </a:r>
          </a:p>
          <a:p>
            <a:pPr marL="1085850" lvl="2" indent="-171450">
              <a:buFontTx/>
              <a:buChar char="-"/>
            </a:pPr>
            <a:r>
              <a:rPr lang="de-DE"/>
              <a:t>Katze</a:t>
            </a:r>
          </a:p>
          <a:p>
            <a:pPr marL="628650" lvl="1" indent="-171450">
              <a:buFontTx/>
              <a:buChar char="-"/>
            </a:pPr>
            <a:r>
              <a:rPr lang="de-DE"/>
              <a:t>Vögel</a:t>
            </a:r>
          </a:p>
          <a:p>
            <a:pPr marL="1085850" lvl="2" indent="-171450">
              <a:buFontTx/>
              <a:buChar char="-"/>
            </a:pPr>
            <a:r>
              <a:rPr lang="de-DE"/>
              <a:t>Fliegende Vögel</a:t>
            </a:r>
          </a:p>
          <a:p>
            <a:pPr marL="1543050" lvl="3" indent="-171450">
              <a:buFontTx/>
              <a:buChar char="-"/>
            </a:pPr>
            <a:r>
              <a:rPr lang="de-DE"/>
              <a:t>Amsel</a:t>
            </a:r>
          </a:p>
          <a:p>
            <a:pPr marL="1543050" lvl="3" indent="-171450">
              <a:buFontTx/>
              <a:buChar char="-"/>
            </a:pPr>
            <a:r>
              <a:rPr lang="de-DE"/>
              <a:t>Adler</a:t>
            </a:r>
          </a:p>
          <a:p>
            <a:pPr marL="1085850" lvl="2" indent="-171450">
              <a:buFontTx/>
              <a:buChar char="-"/>
            </a:pPr>
            <a:r>
              <a:rPr lang="de-DE"/>
              <a:t>Laufende Vögel</a:t>
            </a:r>
          </a:p>
          <a:p>
            <a:pPr marL="1543050" lvl="3" indent="-171450">
              <a:buFontTx/>
              <a:buChar char="-"/>
            </a:pPr>
            <a:r>
              <a:rPr lang="de-DE"/>
              <a:t>Pinguin</a:t>
            </a:r>
          </a:p>
          <a:p>
            <a:pPr marL="1543050" lvl="3" indent="-171450">
              <a:buFontTx/>
              <a:buChar char="-"/>
            </a:pPr>
            <a:r>
              <a:rPr lang="de-DE"/>
              <a:t>Strauß</a:t>
            </a:r>
          </a:p>
          <a:p>
            <a:pPr marL="1543050" lvl="3" indent="-171450">
              <a:buFontTx/>
              <a:buChar char="-"/>
            </a:pPr>
            <a:endParaRPr lang="de-DE"/>
          </a:p>
          <a:p>
            <a:pPr marL="171450" lvl="0" indent="-171450">
              <a:buFontTx/>
              <a:buChar char="-"/>
            </a:pPr>
            <a:r>
              <a:rPr lang="de-DE"/>
              <a:t>Shape </a:t>
            </a:r>
            <a:r>
              <a:rPr lang="en-US"/>
              <a:t>(color, </a:t>
            </a:r>
            <a:r>
              <a:rPr lang="en-US" err="1"/>
              <a:t>borderThickness</a:t>
            </a:r>
            <a:r>
              <a:rPr lang="en-US"/>
              <a:t>, </a:t>
            </a:r>
            <a:r>
              <a:rPr lang="en-US" err="1"/>
              <a:t>printStats</a:t>
            </a:r>
            <a:r>
              <a:rPr lang="en-US"/>
              <a:t>())</a:t>
            </a:r>
            <a:endParaRPr lang="de-DE"/>
          </a:p>
          <a:p>
            <a:pPr marL="628650" lvl="1" indent="-171450">
              <a:buFontTx/>
              <a:buChar char="-"/>
            </a:pPr>
            <a:r>
              <a:rPr lang="de-DE"/>
              <a:t>Circle (</a:t>
            </a:r>
            <a:r>
              <a:rPr lang="de-DE" err="1"/>
              <a:t>centerX</a:t>
            </a:r>
            <a:r>
              <a:rPr lang="de-DE"/>
              <a:t>, </a:t>
            </a:r>
            <a:r>
              <a:rPr lang="de-DE" err="1"/>
              <a:t>centerY</a:t>
            </a:r>
            <a:r>
              <a:rPr lang="de-DE"/>
              <a:t>, </a:t>
            </a:r>
            <a:r>
              <a:rPr lang="de-DE" err="1"/>
              <a:t>radius</a:t>
            </a:r>
            <a:r>
              <a:rPr lang="de-DE"/>
              <a:t>, Circle(), </a:t>
            </a:r>
            <a:r>
              <a:rPr lang="de-DE" err="1"/>
              <a:t>area</a:t>
            </a:r>
            <a:r>
              <a:rPr lang="de-DE"/>
              <a:t>(), </a:t>
            </a:r>
            <a:r>
              <a:rPr lang="de-DE" err="1"/>
              <a:t>perimeter</a:t>
            </a:r>
            <a:r>
              <a:rPr lang="de-DE"/>
              <a:t>(), </a:t>
            </a:r>
            <a:r>
              <a:rPr lang="de-DE" err="1"/>
              <a:t>printStats</a:t>
            </a:r>
            <a:r>
              <a:rPr lang="de-DE"/>
              <a:t>())</a:t>
            </a:r>
          </a:p>
          <a:p>
            <a:pPr marL="628650" lvl="1" indent="-171450">
              <a:buFontTx/>
              <a:buChar char="-"/>
            </a:pPr>
            <a:r>
              <a:rPr lang="de-DE"/>
              <a:t>Square </a:t>
            </a:r>
            <a:r>
              <a:rPr lang="en-US"/>
              <a:t>(</a:t>
            </a:r>
            <a:r>
              <a:rPr lang="en-US" err="1"/>
              <a:t>startcornerX</a:t>
            </a:r>
            <a:r>
              <a:rPr lang="en-US"/>
              <a:t>, </a:t>
            </a:r>
            <a:r>
              <a:rPr lang="en-US" err="1"/>
              <a:t>startcornerY</a:t>
            </a:r>
            <a:r>
              <a:rPr lang="en-US"/>
              <a:t>, length, Square(), area(), perimeter(), </a:t>
            </a:r>
            <a:r>
              <a:rPr lang="en-US" err="1"/>
              <a:t>printStats</a:t>
            </a:r>
            <a:r>
              <a:rPr lang="en-US"/>
              <a:t>())</a:t>
            </a:r>
            <a:endParaRPr lang="de-DE"/>
          </a:p>
          <a:p>
            <a:pPr marL="1085850" lvl="2" indent="-171450">
              <a:buFontTx/>
              <a:buChar char="-"/>
            </a:pPr>
            <a:r>
              <a:rPr lang="de-DE" err="1"/>
              <a:t>Rectangle</a:t>
            </a:r>
            <a:r>
              <a:rPr lang="de-DE"/>
              <a:t> (</a:t>
            </a:r>
            <a:r>
              <a:rPr lang="de-DE" err="1"/>
              <a:t>width</a:t>
            </a:r>
            <a:r>
              <a:rPr lang="de-DE"/>
              <a:t>, </a:t>
            </a:r>
            <a:r>
              <a:rPr lang="de-DE" err="1"/>
              <a:t>Rectangle</a:t>
            </a:r>
            <a:r>
              <a:rPr lang="de-DE"/>
              <a:t>(), </a:t>
            </a:r>
            <a:r>
              <a:rPr lang="de-DE" err="1"/>
              <a:t>area</a:t>
            </a:r>
            <a:r>
              <a:rPr lang="de-DE"/>
              <a:t>(), </a:t>
            </a:r>
            <a:r>
              <a:rPr lang="de-DE" err="1"/>
              <a:t>perimeter</a:t>
            </a:r>
            <a:r>
              <a:rPr lang="de-DE"/>
              <a:t>(), </a:t>
            </a:r>
            <a:r>
              <a:rPr lang="de-DE" err="1"/>
              <a:t>printStats</a:t>
            </a:r>
            <a:r>
              <a:rPr lang="de-DE"/>
              <a:t>())</a:t>
            </a:r>
          </a:p>
          <a:p>
            <a:pPr marL="628650" lvl="1" indent="-171450">
              <a:buFontTx/>
              <a:buChar char="-"/>
            </a:pPr>
            <a:endParaRPr lang="de-DE"/>
          </a:p>
          <a:p>
            <a:pPr marL="628650" lvl="1" indent="-171450">
              <a:buFontTx/>
              <a:buChar char="-"/>
            </a:pPr>
            <a:endParaRPr lang="de-DE"/>
          </a:p>
          <a:p>
            <a:pPr marL="628650" lvl="1" indent="-171450">
              <a:buFontTx/>
              <a:buChar char="-"/>
            </a:pPr>
            <a:endParaRPr lang="de-DE"/>
          </a:p>
          <a:p>
            <a:pPr marL="628650" lvl="1" indent="-171450">
              <a:buFontTx/>
              <a:buChar char="-"/>
            </a:pPr>
            <a:endParaRPr lang="de-DE"/>
          </a:p>
          <a:p>
            <a:pPr marL="628650" lvl="1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57E4-4644-4D5D-BE70-0F4CD45F509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4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D4EE0-B79F-4263-BB6D-D279DD2B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517348-B692-4A27-8D52-0D2E3BBD6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1D33FB-64C9-47B6-94F6-2B0168A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15092-0453-4EA5-8407-DB6D72F4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6E656-5F97-4946-B4F4-C63ACF95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0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E2474-62AB-44FD-B6D6-F7D3FD7C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894E70-BD53-49FA-9415-2A51ACF58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70F3BC-5D1D-487E-8AA6-43DD932C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17F395-C01C-4076-814D-C7BC9919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B21AB0-CD6C-42AD-AF90-13592064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69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A02462-1F34-4223-88F9-E277DC13E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F29BFD-8206-4A44-90AC-A31634F92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FB52B-8B49-41BD-9C0E-03AF85A0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D355B-395C-4787-87E7-BFA54CDE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B85EE-9347-4709-8B43-091C6E38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49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ABD72-F8B6-4F28-8583-414681F2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5AC6D8-F75B-4A5A-84FB-C67E76F1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7A0B9-10E2-4F07-AB45-BE80DF4E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F38A6F-12B5-404A-89C0-D7CD1C95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A1053-739A-4271-8A4C-A5AFB731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9DB55-2476-4110-8231-848413F4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0F43E-99F6-4525-9C0F-E635D8BEB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CCB05-EF6D-4C28-B167-E43E8B9F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CE61B-50ED-4276-A80F-3F25D057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BCABF-14B9-442B-9DDC-9AD46768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66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135D2-53F8-48ED-B42E-218A065D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0CE98-9539-4E3B-8C92-43A3E9EC4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8740E-0841-4D9A-B544-D4CC1F2C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9BFFA7-C484-4CD0-B63D-4088BB5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9C871-EC64-48E2-8496-54A9BED4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A9F6DB-6ABC-4293-91CC-EE65FE13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35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B6B28-BEE6-4989-8B2E-C82B82B7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5B53B-3DF8-42A9-9FA6-FD54390F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A4B61F-10EB-4CE1-98D2-5E4C09F38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9540ED-814F-41C4-A58B-BB1F9488F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974F10-A791-498C-A048-D71A1A5A0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B69E38-36CE-4370-9ED3-BF8747AE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1A2D6F-710B-4FB5-8DBA-38983D18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7DB3F8-3E82-4AE5-9D5A-FA97A8AC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9E899-5337-4787-ACA9-A41ADD64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29725E-BEC4-4A19-A7D0-C2AF6A94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2F937-023F-4689-81CD-7DA1034A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CF6039-E449-4528-93D8-32EE7148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92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E0EB11-43A2-4F17-BFD5-70E0DFA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03FD8F-DDCD-47EC-B71D-491BE6F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335145-E00E-466B-9F95-44D26065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2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9873F-8C86-444F-AA7B-59014098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8F638-F362-4931-93E2-E805D5AA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149852-F2CD-45DE-B322-33EBDFC44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683CDF-A44E-4287-9C9B-6A76F44B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7606B-4EA0-4678-8771-D9CA426D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7A7667-6865-4D1E-8F51-F302D256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9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27791-5A58-44F6-B871-217F140A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47053D-41B0-477E-8842-1126A6E8E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84BF4-819C-4284-8C45-E507B33EB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A88609-2DB0-4A7F-A4B9-0C1AB883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58EB50-702D-477C-B6B5-E7BC2EC5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B818E0-EAEF-4AF9-9E3D-D7CB087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3B5B50-90E1-4D83-BB18-B89CB80C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E2DF7-8D0B-4A45-A6AE-E0CD4106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E4310C-5057-4F96-B005-120F89403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0F30-302D-4224-BC9F-8468458AA2A6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EF018-2100-479C-B039-67F6E8AE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67D5D-F845-476F-8D87-288A275BA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CC3C-6144-481E-B4C3-355FE0F68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49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564BB1C-DD83-3A41-31CF-06A690E93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92" y="772894"/>
            <a:ext cx="9864607" cy="53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72B7D-F03A-412D-9CB2-B7544C3A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Vererbung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5E5D892-7C04-4641-BDDE-A7B6275C0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830237"/>
              </p:ext>
            </p:extLst>
          </p:nvPr>
        </p:nvGraphicFramePr>
        <p:xfrm>
          <a:off x="4568313" y="1027906"/>
          <a:ext cx="3055374" cy="208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374">
                  <a:extLst>
                    <a:ext uri="{9D8B030D-6E8A-4147-A177-3AD203B41FA5}">
                      <a16:colId xmlns:a16="http://schemas.microsoft.com/office/drawing/2014/main" val="2462391171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32810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de-DE" err="1"/>
                        <a:t>name</a:t>
                      </a:r>
                      <a:endParaRPr lang="de-DE"/>
                    </a:p>
                    <a:p>
                      <a:r>
                        <a:rPr lang="de-DE" err="1"/>
                        <a:t>surname</a:t>
                      </a:r>
                      <a:endParaRPr lang="de-DE"/>
                    </a:p>
                    <a:p>
                      <a:r>
                        <a:rPr lang="de-DE" err="1"/>
                        <a:t>age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7634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de-DE" err="1"/>
                        <a:t>sayHello</a:t>
                      </a:r>
                      <a:r>
                        <a:rPr lang="de-DE"/>
                        <a:t>() </a:t>
                      </a:r>
                    </a:p>
                    <a:p>
                      <a:r>
                        <a:rPr lang="de-DE" err="1"/>
                        <a:t>celebrateBirthday</a:t>
                      </a:r>
                      <a:r>
                        <a:rPr lang="de-DE"/>
                        <a:t>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96419"/>
                  </a:ext>
                </a:extLst>
              </a:tr>
            </a:tbl>
          </a:graphicData>
        </a:graphic>
      </p:graphicFrame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2614513C-3FF6-4CAD-B1F6-964AE1CBCF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581420"/>
              </p:ext>
            </p:extLst>
          </p:nvPr>
        </p:nvGraphicFramePr>
        <p:xfrm>
          <a:off x="4568313" y="4007546"/>
          <a:ext cx="3055374" cy="208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374">
                  <a:extLst>
                    <a:ext uri="{9D8B030D-6E8A-4147-A177-3AD203B41FA5}">
                      <a16:colId xmlns:a16="http://schemas.microsoft.com/office/drawing/2014/main" val="2462391171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de-DE" err="1"/>
                        <a:t>Employee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32810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de-DE" err="1"/>
                        <a:t>employeeId</a:t>
                      </a:r>
                      <a:endParaRPr lang="de-DE"/>
                    </a:p>
                    <a:p>
                      <a:r>
                        <a:rPr lang="de-DE" err="1"/>
                        <a:t>division</a:t>
                      </a:r>
                      <a:endParaRPr lang="de-DE"/>
                    </a:p>
                    <a:p>
                      <a:r>
                        <a:rPr lang="de-DE" err="1"/>
                        <a:t>salary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7634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de-DE" err="1"/>
                        <a:t>changeDivision</a:t>
                      </a:r>
                      <a:r>
                        <a:rPr lang="de-DE"/>
                        <a:t>(</a:t>
                      </a:r>
                      <a:r>
                        <a:rPr lang="de-DE" err="1"/>
                        <a:t>division</a:t>
                      </a:r>
                      <a:r>
                        <a:rPr lang="de-DE"/>
                        <a:t>) </a:t>
                      </a:r>
                    </a:p>
                    <a:p>
                      <a:r>
                        <a:rPr lang="de-DE" err="1"/>
                        <a:t>raiseSalary</a:t>
                      </a:r>
                      <a:r>
                        <a:rPr lang="de-DE"/>
                        <a:t>(</a:t>
                      </a:r>
                      <a:r>
                        <a:rPr lang="de-DE" err="1"/>
                        <a:t>raise</a:t>
                      </a:r>
                      <a:r>
                        <a:rPr lang="de-DE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96419"/>
                  </a:ext>
                </a:extLst>
              </a:tr>
            </a:tbl>
          </a:graphicData>
        </a:graphic>
      </p:graphicFrame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3C3CF5-8DDA-4C55-B2A5-2E4DAC258FFA}"/>
              </a:ext>
            </a:extLst>
          </p:cNvPr>
          <p:cNvGrpSpPr/>
          <p:nvPr/>
        </p:nvGrpSpPr>
        <p:grpSpPr>
          <a:xfrm>
            <a:off x="5901846" y="3116844"/>
            <a:ext cx="388307" cy="890702"/>
            <a:chOff x="8292230" y="3093929"/>
            <a:chExt cx="388307" cy="890702"/>
          </a:xfrm>
        </p:grpSpPr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8A82C788-A1E9-4989-A8C2-2992101B9B17}"/>
                </a:ext>
              </a:extLst>
            </p:cNvPr>
            <p:cNvSpPr/>
            <p:nvPr/>
          </p:nvSpPr>
          <p:spPr>
            <a:xfrm>
              <a:off x="8292230" y="3093929"/>
              <a:ext cx="388307" cy="335071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CB13A97-C14F-4B4E-BF81-83F5658ACA2D}"/>
                </a:ext>
              </a:extLst>
            </p:cNvPr>
            <p:cNvCxnSpPr>
              <a:cxnSpLocks/>
              <a:stCxn id="11" idx="3"/>
              <a:endCxn id="7" idx="0"/>
            </p:cNvCxnSpPr>
            <p:nvPr/>
          </p:nvCxnSpPr>
          <p:spPr>
            <a:xfrm>
              <a:off x="8486384" y="3429000"/>
              <a:ext cx="0" cy="55563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16FEB3EC-CD7D-4B3F-9B3D-F3A0ABBFFAA7}"/>
              </a:ext>
            </a:extLst>
          </p:cNvPr>
          <p:cNvSpPr txBox="1"/>
          <p:nvPr/>
        </p:nvSpPr>
        <p:spPr>
          <a:xfrm>
            <a:off x="838200" y="2991066"/>
            <a:ext cx="317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Vererbungssymbol</a:t>
            </a:r>
            <a:r>
              <a:rPr lang="en-US"/>
              <a:t>:</a:t>
            </a:r>
          </a:p>
          <a:p>
            <a:r>
              <a:rPr lang="en-US"/>
              <a:t>Employee </a:t>
            </a:r>
            <a:r>
              <a:rPr lang="en-US" err="1"/>
              <a:t>erbt</a:t>
            </a:r>
            <a:r>
              <a:rPr lang="en-US"/>
              <a:t> alle </a:t>
            </a:r>
            <a:r>
              <a:rPr lang="en-US" err="1"/>
              <a:t>Eigenschaften</a:t>
            </a:r>
            <a:r>
              <a:rPr lang="en-US"/>
              <a:t> und </a:t>
            </a:r>
            <a:r>
              <a:rPr lang="en-US" err="1"/>
              <a:t>Methoden</a:t>
            </a:r>
            <a:r>
              <a:rPr lang="en-US"/>
              <a:t> der </a:t>
            </a:r>
            <a:r>
              <a:rPr lang="en-US" err="1"/>
              <a:t>Basisklasse</a:t>
            </a:r>
            <a:r>
              <a:rPr lang="en-US"/>
              <a:t> Person</a:t>
            </a:r>
          </a:p>
          <a:p>
            <a:r>
              <a:rPr lang="en-US"/>
              <a:t> </a:t>
            </a:r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10F723D-3DDE-428C-B6EC-069C41A850B8}"/>
              </a:ext>
            </a:extLst>
          </p:cNvPr>
          <p:cNvSpPr txBox="1"/>
          <p:nvPr/>
        </p:nvSpPr>
        <p:spPr>
          <a:xfrm>
            <a:off x="7623687" y="1027906"/>
            <a:ext cx="2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Basisklasse</a:t>
            </a:r>
            <a:r>
              <a:rPr lang="en-US"/>
              <a:t> / </a:t>
            </a:r>
            <a:r>
              <a:rPr lang="en-US" err="1"/>
              <a:t>Elternklasse</a:t>
            </a:r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870E872-9D9A-470B-8CFC-C591F050BFDF}"/>
              </a:ext>
            </a:extLst>
          </p:cNvPr>
          <p:cNvSpPr txBox="1"/>
          <p:nvPr/>
        </p:nvSpPr>
        <p:spPr>
          <a:xfrm>
            <a:off x="7623687" y="4007546"/>
            <a:ext cx="341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Abgeleitete</a:t>
            </a:r>
            <a:r>
              <a:rPr lang="en-US"/>
              <a:t> </a:t>
            </a:r>
            <a:r>
              <a:rPr lang="en-US" err="1"/>
              <a:t>Klasse</a:t>
            </a:r>
            <a:r>
              <a:rPr lang="en-US"/>
              <a:t> / </a:t>
            </a:r>
            <a:r>
              <a:rPr lang="en-US" err="1"/>
              <a:t>Kindklasse</a:t>
            </a:r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167FC4A-B9A3-4823-BAAD-74856B1E32C3}"/>
              </a:ext>
            </a:extLst>
          </p:cNvPr>
          <p:cNvCxnSpPr>
            <a:cxnSpLocks/>
          </p:cNvCxnSpPr>
          <p:nvPr/>
        </p:nvCxnSpPr>
        <p:spPr>
          <a:xfrm>
            <a:off x="2753591" y="3212069"/>
            <a:ext cx="2954103" cy="216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F84F2-CCF6-45C5-B0A0-3BC55C91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E78E9-4503-4450-A457-17D3E8A1C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7E59733-8226-4CCA-8EF1-0AB463617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80444"/>
              </p:ext>
            </p:extLst>
          </p:nvPr>
        </p:nvGraphicFramePr>
        <p:xfrm>
          <a:off x="4323384" y="418496"/>
          <a:ext cx="3055374" cy="154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374">
                  <a:extLst>
                    <a:ext uri="{9D8B030D-6E8A-4147-A177-3AD203B41FA5}">
                      <a16:colId xmlns:a16="http://schemas.microsoft.com/office/drawing/2014/main" val="2462391171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32810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de-DE" dirty="0" err="1"/>
                        <a:t>color</a:t>
                      </a:r>
                      <a:endParaRPr lang="de-DE" dirty="0"/>
                    </a:p>
                    <a:p>
                      <a:r>
                        <a:rPr lang="de-DE" dirty="0" err="1"/>
                        <a:t>borderWeight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76344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r>
                        <a:rPr lang="de-DE" dirty="0" err="1"/>
                        <a:t>printStats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96419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44D20F0-70F7-41B5-989F-508EE8FC2B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545507"/>
              </p:ext>
            </p:extLst>
          </p:nvPr>
        </p:nvGraphicFramePr>
        <p:xfrm>
          <a:off x="910774" y="2340163"/>
          <a:ext cx="3055374" cy="236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374">
                  <a:extLst>
                    <a:ext uri="{9D8B030D-6E8A-4147-A177-3AD203B41FA5}">
                      <a16:colId xmlns:a16="http://schemas.microsoft.com/office/drawing/2014/main" val="2462391171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r>
                        <a:rPr lang="de-DE" err="1"/>
                        <a:t>ircle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32810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  <a:r>
                        <a:rPr lang="de-DE" err="1"/>
                        <a:t>adius</a:t>
                      </a:r>
                      <a:endParaRPr lang="de-DE"/>
                    </a:p>
                    <a:p>
                      <a:r>
                        <a:rPr lang="de-DE" err="1"/>
                        <a:t>centerX</a:t>
                      </a:r>
                      <a:endParaRPr lang="de-DE"/>
                    </a:p>
                    <a:p>
                      <a:r>
                        <a:rPr lang="de-DE" err="1"/>
                        <a:t>centerY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76344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r>
                        <a:rPr lang="de-DE" err="1"/>
                        <a:t>area</a:t>
                      </a:r>
                      <a:r>
                        <a:rPr lang="de-DE"/>
                        <a:t>()</a:t>
                      </a:r>
                    </a:p>
                    <a:p>
                      <a:r>
                        <a:rPr lang="de-DE" err="1"/>
                        <a:t>perimeter</a:t>
                      </a:r>
                      <a:r>
                        <a:rPr lang="de-DE"/>
                        <a:t>() </a:t>
                      </a:r>
                    </a:p>
                    <a:p>
                      <a:r>
                        <a:rPr lang="de-DE" err="1"/>
                        <a:t>printStats</a:t>
                      </a:r>
                      <a:r>
                        <a:rPr lang="de-DE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9641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6D8CAE3-3541-44A2-A8E1-232B8EEE3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818131"/>
              </p:ext>
            </p:extLst>
          </p:nvPr>
        </p:nvGraphicFramePr>
        <p:xfrm>
          <a:off x="8371000" y="1638036"/>
          <a:ext cx="3055374" cy="236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374">
                  <a:extLst>
                    <a:ext uri="{9D8B030D-6E8A-4147-A177-3AD203B41FA5}">
                      <a16:colId xmlns:a16="http://schemas.microsoft.com/office/drawing/2014/main" val="2462391171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Square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32810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/>
                        <a:t>length</a:t>
                      </a:r>
                      <a:endParaRPr lang="de-DE"/>
                    </a:p>
                    <a:p>
                      <a:r>
                        <a:rPr lang="de-DE" err="1"/>
                        <a:t>startCornerX</a:t>
                      </a:r>
                      <a:endParaRPr lang="de-DE"/>
                    </a:p>
                    <a:p>
                      <a:r>
                        <a:rPr lang="de-DE" err="1"/>
                        <a:t>startCornerY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76344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r>
                        <a:rPr lang="de-DE" err="1"/>
                        <a:t>area</a:t>
                      </a:r>
                      <a:r>
                        <a:rPr lang="de-DE"/>
                        <a:t>()</a:t>
                      </a:r>
                    </a:p>
                    <a:p>
                      <a:r>
                        <a:rPr lang="de-DE" err="1"/>
                        <a:t>perimeter</a:t>
                      </a:r>
                      <a:r>
                        <a:rPr lang="de-DE"/>
                        <a:t>() </a:t>
                      </a:r>
                    </a:p>
                    <a:p>
                      <a:r>
                        <a:rPr lang="de-DE" err="1"/>
                        <a:t>printStats</a:t>
                      </a:r>
                      <a:r>
                        <a:rPr lang="de-DE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96419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96FA3F0-CC05-441C-A09D-51D55834E7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544943"/>
              </p:ext>
            </p:extLst>
          </p:nvPr>
        </p:nvGraphicFramePr>
        <p:xfrm>
          <a:off x="8371000" y="4509559"/>
          <a:ext cx="3055374" cy="198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374">
                  <a:extLst>
                    <a:ext uri="{9D8B030D-6E8A-4147-A177-3AD203B41FA5}">
                      <a16:colId xmlns:a16="http://schemas.microsoft.com/office/drawing/2014/main" val="2462391171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Rectangle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32810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/>
                        <a:t>width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76344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r>
                        <a:rPr lang="de-DE" err="1"/>
                        <a:t>area</a:t>
                      </a:r>
                      <a:r>
                        <a:rPr lang="de-DE"/>
                        <a:t>()</a:t>
                      </a:r>
                    </a:p>
                    <a:p>
                      <a:r>
                        <a:rPr lang="de-DE" err="1"/>
                        <a:t>perimeter</a:t>
                      </a:r>
                      <a:r>
                        <a:rPr lang="de-DE"/>
                        <a:t>() </a:t>
                      </a:r>
                    </a:p>
                    <a:p>
                      <a:r>
                        <a:rPr lang="de-DE" err="1"/>
                        <a:t>printStats</a:t>
                      </a:r>
                      <a:r>
                        <a:rPr lang="de-DE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9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32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DB4C8-9C7C-48CB-A935-4A7D7366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Beispiel: Ohne Vererbung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750B194-BAD0-4E4D-8761-8E7F96A5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897" y="1825625"/>
            <a:ext cx="7774205" cy="4351337"/>
          </a:xfrm>
        </p:spPr>
      </p:pic>
    </p:spTree>
    <p:extLst>
      <p:ext uri="{BB962C8B-B14F-4D97-AF65-F5344CB8AC3E}">
        <p14:creationId xmlns:p14="http://schemas.microsoft.com/office/powerpoint/2010/main" val="167764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DB4C8-9C7C-48CB-A935-4A7D7366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Beispiel: Ohne Vererbung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750B194-BAD0-4E4D-8761-8E7F96A5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897" y="1825625"/>
            <a:ext cx="7774205" cy="4351337"/>
          </a:xfr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C45294-8816-4F48-B191-A987AEE0958B}"/>
              </a:ext>
            </a:extLst>
          </p:cNvPr>
          <p:cNvSpPr/>
          <p:nvPr/>
        </p:nvSpPr>
        <p:spPr>
          <a:xfrm>
            <a:off x="2208897" y="2272553"/>
            <a:ext cx="2220863" cy="6128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DF770B3-2A8C-4DDA-BF15-42EF5868BDD9}"/>
              </a:ext>
            </a:extLst>
          </p:cNvPr>
          <p:cNvSpPr/>
          <p:nvPr/>
        </p:nvSpPr>
        <p:spPr>
          <a:xfrm>
            <a:off x="4914844" y="2272552"/>
            <a:ext cx="2220863" cy="6128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1468EC-8C37-4289-8C8F-CDC27E5D3580}"/>
              </a:ext>
            </a:extLst>
          </p:cNvPr>
          <p:cNvSpPr/>
          <p:nvPr/>
        </p:nvSpPr>
        <p:spPr>
          <a:xfrm>
            <a:off x="7762239" y="2272551"/>
            <a:ext cx="2220863" cy="6128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0B2DE8-2247-4C35-8E8A-A3CCA85FD13F}"/>
              </a:ext>
            </a:extLst>
          </p:cNvPr>
          <p:cNvSpPr/>
          <p:nvPr/>
        </p:nvSpPr>
        <p:spPr>
          <a:xfrm>
            <a:off x="2208897" y="3529007"/>
            <a:ext cx="2220863" cy="1212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D9BC80-5861-4805-AE7F-E8460CFDE5A1}"/>
              </a:ext>
            </a:extLst>
          </p:cNvPr>
          <p:cNvSpPr/>
          <p:nvPr/>
        </p:nvSpPr>
        <p:spPr>
          <a:xfrm>
            <a:off x="4914844" y="3529007"/>
            <a:ext cx="2220863" cy="1212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92DB31-1A0F-4D37-8BD1-F8DBD67BB81F}"/>
              </a:ext>
            </a:extLst>
          </p:cNvPr>
          <p:cNvSpPr/>
          <p:nvPr/>
        </p:nvSpPr>
        <p:spPr>
          <a:xfrm>
            <a:off x="7762238" y="3529007"/>
            <a:ext cx="2220863" cy="1212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B52323-92EC-4260-829E-BACA075ACC09}"/>
              </a:ext>
            </a:extLst>
          </p:cNvPr>
          <p:cNvSpPr/>
          <p:nvPr/>
        </p:nvSpPr>
        <p:spPr>
          <a:xfrm>
            <a:off x="2208897" y="5496661"/>
            <a:ext cx="2220863" cy="4300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FF956CC-B2BE-4058-A1D4-81D2F6E2D7FF}"/>
              </a:ext>
            </a:extLst>
          </p:cNvPr>
          <p:cNvSpPr/>
          <p:nvPr/>
        </p:nvSpPr>
        <p:spPr>
          <a:xfrm>
            <a:off x="4914844" y="5066655"/>
            <a:ext cx="2220863" cy="4300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906DA7C-CE14-43CA-B693-78705F0F1FF3}"/>
              </a:ext>
            </a:extLst>
          </p:cNvPr>
          <p:cNvSpPr/>
          <p:nvPr/>
        </p:nvSpPr>
        <p:spPr>
          <a:xfrm>
            <a:off x="7762237" y="5496661"/>
            <a:ext cx="2220863" cy="4300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7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F09406D-9A73-4A1C-8A87-6A66C334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Vererbung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154D7CE-AF5E-4BA7-B66E-109FF80E362F}"/>
              </a:ext>
            </a:extLst>
          </p:cNvPr>
          <p:cNvSpPr/>
          <p:nvPr/>
        </p:nvSpPr>
        <p:spPr>
          <a:xfrm>
            <a:off x="4997532" y="1808728"/>
            <a:ext cx="2196935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/>
              <a:t>Shape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518B922-E463-4F02-842B-9890F184CAD5}"/>
              </a:ext>
            </a:extLst>
          </p:cNvPr>
          <p:cNvSpPr/>
          <p:nvPr/>
        </p:nvSpPr>
        <p:spPr>
          <a:xfrm>
            <a:off x="2232560" y="3428999"/>
            <a:ext cx="2196935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Triangle</a:t>
            </a:r>
            <a:endParaRPr lang="de-DE" sz="28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65255A0-D5BB-4C2F-890A-D82F772CB02A}"/>
              </a:ext>
            </a:extLst>
          </p:cNvPr>
          <p:cNvSpPr/>
          <p:nvPr/>
        </p:nvSpPr>
        <p:spPr>
          <a:xfrm>
            <a:off x="7762505" y="3428999"/>
            <a:ext cx="2196935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Circle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C7185EB-19A6-4AF2-8E7C-5160CE1336AB}"/>
              </a:ext>
            </a:extLst>
          </p:cNvPr>
          <p:cNvGrpSpPr/>
          <p:nvPr/>
        </p:nvGrpSpPr>
        <p:grpSpPr>
          <a:xfrm>
            <a:off x="3331028" y="2556873"/>
            <a:ext cx="5512131" cy="872126"/>
            <a:chOff x="3331028" y="2556873"/>
            <a:chExt cx="5512131" cy="87212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F464789-EFC2-4A33-BFF8-B69571D9C2EC}"/>
                </a:ext>
              </a:extLst>
            </p:cNvPr>
            <p:cNvGrpSpPr/>
            <p:nvPr/>
          </p:nvGrpSpPr>
          <p:grpSpPr>
            <a:xfrm>
              <a:off x="3331028" y="3026722"/>
              <a:ext cx="5512131" cy="402277"/>
              <a:chOff x="3331028" y="3026722"/>
              <a:chExt cx="5512131" cy="402277"/>
            </a:xfrm>
          </p:grpSpPr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94251E81-3EFD-4224-BBBB-76B933CE5695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3331028" y="3026722"/>
                <a:ext cx="0" cy="402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51A87DD0-8943-4ADA-93AB-85A939381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3159" y="3026722"/>
                <a:ext cx="0" cy="402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8853DF68-6E38-4E15-B355-5808B6F50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28" y="3026722"/>
                <a:ext cx="551213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F38CCFA0-5DE7-48B5-B8E4-0CEF7BA4FB6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6096000" y="2556873"/>
              <a:ext cx="0" cy="46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A3DB647-2845-4C9E-AFB0-235E07BBAFEE}"/>
              </a:ext>
            </a:extLst>
          </p:cNvPr>
          <p:cNvSpPr/>
          <p:nvPr/>
        </p:nvSpPr>
        <p:spPr>
          <a:xfrm>
            <a:off x="4997532" y="3395878"/>
            <a:ext cx="2196935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Rectangle</a:t>
            </a:r>
            <a:endParaRPr lang="de-DE" sz="280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70544CC-34C7-44AA-A86B-89F35E4467EB}"/>
              </a:ext>
            </a:extLst>
          </p:cNvPr>
          <p:cNvCxnSpPr>
            <a:endCxn id="25" idx="0"/>
          </p:cNvCxnSpPr>
          <p:nvPr/>
        </p:nvCxnSpPr>
        <p:spPr>
          <a:xfrm>
            <a:off x="6095999" y="3023616"/>
            <a:ext cx="1" cy="3722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2B1F1FCC-41E5-3F3E-5D2D-07A6D21E931C}"/>
              </a:ext>
            </a:extLst>
          </p:cNvPr>
          <p:cNvCxnSpPr>
            <a:cxnSpLocks/>
          </p:cNvCxnSpPr>
          <p:nvPr/>
        </p:nvCxnSpPr>
        <p:spPr>
          <a:xfrm>
            <a:off x="6095999" y="2603208"/>
            <a:ext cx="0" cy="443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9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4C5D6-0D0F-4A0C-82A0-EE8B5659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Beispiel: Mit</a:t>
            </a:r>
            <a:br>
              <a:rPr lang="de-DE"/>
            </a:br>
            <a:r>
              <a:rPr lang="de-DE"/>
              <a:t>Vererbung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E2B87A-4D51-491A-A606-805D2D2D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113" y="462240"/>
            <a:ext cx="7096167" cy="5933519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137666-7108-4237-A994-56B1C54E2AA8}"/>
              </a:ext>
            </a:extLst>
          </p:cNvPr>
          <p:cNvSpPr txBox="1"/>
          <p:nvPr/>
        </p:nvSpPr>
        <p:spPr>
          <a:xfrm>
            <a:off x="838200" y="2429131"/>
            <a:ext cx="5891542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 err="1"/>
              <a:t>Vererbungspfeil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b="1" dirty="0" err="1"/>
              <a:t>Abgeleitete</a:t>
            </a:r>
            <a:r>
              <a:rPr lang="en-US" sz="2400" b="1" dirty="0"/>
              <a:t> </a:t>
            </a:r>
            <a:r>
              <a:rPr lang="en-US" sz="2400" b="1" dirty="0" err="1"/>
              <a:t>Klasse</a:t>
            </a:r>
            <a:r>
              <a:rPr lang="en-US" sz="2400" b="1" dirty="0"/>
              <a:t> </a:t>
            </a:r>
            <a:r>
              <a:rPr lang="en-US" sz="2400" dirty="0"/>
              <a:t>“Rectangle” </a:t>
            </a:r>
            <a:r>
              <a:rPr lang="en-US" sz="2400" dirty="0" err="1"/>
              <a:t>erbt</a:t>
            </a:r>
            <a:r>
              <a:rPr lang="en-US" sz="2400" dirty="0"/>
              <a:t> 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Eigenschaften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Methoden</a:t>
            </a:r>
            <a:endParaRPr lang="en-US" sz="2400" dirty="0"/>
          </a:p>
          <a:p>
            <a:r>
              <a:rPr lang="en-US" sz="2400" dirty="0"/>
              <a:t>der </a:t>
            </a:r>
            <a:r>
              <a:rPr lang="en-US" sz="2400" b="1" dirty="0" err="1"/>
              <a:t>Basisklasse</a:t>
            </a:r>
            <a:r>
              <a:rPr lang="en-US" sz="2400" dirty="0"/>
              <a:t> “Shape”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“Rectangle” </a:t>
            </a:r>
            <a:r>
              <a:rPr lang="en-US" sz="2400" dirty="0" err="1"/>
              <a:t>kann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br>
              <a:rPr lang="en-US" sz="2400" dirty="0"/>
            </a:br>
            <a:r>
              <a:rPr lang="en-US" sz="2400" dirty="0"/>
              <a:t>     “Shape” </a:t>
            </a:r>
            <a:r>
              <a:rPr lang="en-US" sz="2400" dirty="0" err="1"/>
              <a:t>verwendet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 Circle, Triangle analog</a:t>
            </a:r>
            <a:endParaRPr lang="en-US" sz="2400" dirty="0"/>
          </a:p>
          <a:p>
            <a:r>
              <a:rPr lang="en-US" sz="2400" dirty="0"/>
              <a:t>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5827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0440E-1935-4E84-BF29-23F125AC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(Task): Ohne Vererbung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59E91C-75B2-4EB2-AAA1-AF7864F0F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87" y="1690688"/>
            <a:ext cx="5666226" cy="4642945"/>
          </a:xfrm>
        </p:spPr>
      </p:pic>
    </p:spTree>
    <p:extLst>
      <p:ext uri="{BB962C8B-B14F-4D97-AF65-F5344CB8AC3E}">
        <p14:creationId xmlns:p14="http://schemas.microsoft.com/office/powerpoint/2010/main" val="267440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0440E-1935-4E84-BF29-23F125AC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(Task): Ohne Vererbung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59E91C-75B2-4EB2-AAA1-AF7864F0F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87" y="1690688"/>
            <a:ext cx="5666226" cy="4642945"/>
          </a:xfr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DA33E50-070E-3C0D-DCCF-1A664B35AF1D}"/>
              </a:ext>
            </a:extLst>
          </p:cNvPr>
          <p:cNvSpPr/>
          <p:nvPr/>
        </p:nvSpPr>
        <p:spPr>
          <a:xfrm>
            <a:off x="6485343" y="2205808"/>
            <a:ext cx="2443770" cy="10646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57C1C37-152F-B261-5FD2-358D342EFE3A}"/>
              </a:ext>
            </a:extLst>
          </p:cNvPr>
          <p:cNvSpPr/>
          <p:nvPr/>
        </p:nvSpPr>
        <p:spPr>
          <a:xfrm>
            <a:off x="6475802" y="4180332"/>
            <a:ext cx="2443770" cy="15463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41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0440E-1935-4E84-BF29-23F125AC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(Task):</a:t>
            </a:r>
            <a:br>
              <a:rPr lang="de-DE" dirty="0"/>
            </a:br>
            <a:r>
              <a:rPr lang="de-DE" dirty="0"/>
              <a:t>Mit Vererbung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9DF53E-D748-493C-9A85-54DF4BF0E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65" y="733729"/>
            <a:ext cx="2096322" cy="539054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67CADE-2597-4BA1-8EAE-099F6C3B2536}"/>
              </a:ext>
            </a:extLst>
          </p:cNvPr>
          <p:cNvSpPr txBox="1"/>
          <p:nvPr/>
        </p:nvSpPr>
        <p:spPr>
          <a:xfrm>
            <a:off x="838200" y="2429131"/>
            <a:ext cx="5891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Vererbungspfeil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b="1" dirty="0" err="1"/>
              <a:t>Abgeleitete</a:t>
            </a:r>
            <a:r>
              <a:rPr lang="en-US" sz="2400" b="1" dirty="0"/>
              <a:t> </a:t>
            </a:r>
            <a:r>
              <a:rPr lang="en-US" sz="2400" b="1" dirty="0" err="1"/>
              <a:t>Klasse</a:t>
            </a:r>
            <a:r>
              <a:rPr lang="en-US" sz="2400" b="1" dirty="0"/>
              <a:t> </a:t>
            </a:r>
            <a:r>
              <a:rPr lang="en-US" sz="2400" dirty="0"/>
              <a:t>“Employee” </a:t>
            </a:r>
            <a:r>
              <a:rPr lang="en-US" sz="2400" dirty="0" err="1"/>
              <a:t>erbt</a:t>
            </a:r>
            <a:r>
              <a:rPr lang="en-US" sz="2400" dirty="0"/>
              <a:t> 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Eigenschaften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Methoden</a:t>
            </a:r>
            <a:endParaRPr lang="en-US" sz="2400" dirty="0"/>
          </a:p>
          <a:p>
            <a:r>
              <a:rPr lang="en-US" sz="2400" dirty="0"/>
              <a:t>der </a:t>
            </a:r>
            <a:r>
              <a:rPr lang="en-US" sz="2400" b="1" dirty="0" err="1"/>
              <a:t>Basisklasse</a:t>
            </a:r>
            <a:r>
              <a:rPr lang="en-US" sz="2400" dirty="0"/>
              <a:t> “Person”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“Employee” </a:t>
            </a:r>
            <a:r>
              <a:rPr lang="en-US" sz="2400" dirty="0" err="1"/>
              <a:t>kann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“Person” </a:t>
            </a:r>
            <a:r>
              <a:rPr lang="en-US" sz="2400" dirty="0" err="1"/>
              <a:t>verwendet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B202D0-0192-43C4-A561-86AA235D58CF}"/>
              </a:ext>
            </a:extLst>
          </p:cNvPr>
          <p:cNvSpPr txBox="1"/>
          <p:nvPr/>
        </p:nvSpPr>
        <p:spPr>
          <a:xfrm>
            <a:off x="9475187" y="1198179"/>
            <a:ext cx="252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Basisklasse</a:t>
            </a:r>
            <a:r>
              <a:rPr lang="en-US"/>
              <a:t> / </a:t>
            </a:r>
            <a:r>
              <a:rPr lang="en-US" err="1"/>
              <a:t>Elternklasse</a:t>
            </a:r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DBD69C-6278-428F-99B5-0ADB1BBE9086}"/>
              </a:ext>
            </a:extLst>
          </p:cNvPr>
          <p:cNvSpPr txBox="1"/>
          <p:nvPr/>
        </p:nvSpPr>
        <p:spPr>
          <a:xfrm>
            <a:off x="9577030" y="4575104"/>
            <a:ext cx="23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Abgeleitete</a:t>
            </a:r>
            <a:r>
              <a:rPr lang="en-US"/>
              <a:t> </a:t>
            </a:r>
            <a:r>
              <a:rPr lang="en-US" err="1"/>
              <a:t>Klasse</a:t>
            </a:r>
            <a:r>
              <a:rPr lang="en-US"/>
              <a:t> /</a:t>
            </a:r>
          </a:p>
          <a:p>
            <a:r>
              <a:rPr lang="en-US" err="1"/>
              <a:t>Kindklasse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78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F09406D-9A73-4A1C-8A87-6A66C334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Vererbung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7BAFDC-DE5F-4E99-A06D-3BC85AD5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154D7CE-AF5E-4BA7-B66E-109FF80E362F}"/>
              </a:ext>
            </a:extLst>
          </p:cNvPr>
          <p:cNvSpPr/>
          <p:nvPr/>
        </p:nvSpPr>
        <p:spPr>
          <a:xfrm>
            <a:off x="4997532" y="1808728"/>
            <a:ext cx="2196935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/>
              <a:t>Person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518B922-E463-4F02-842B-9890F184CAD5}"/>
              </a:ext>
            </a:extLst>
          </p:cNvPr>
          <p:cNvSpPr/>
          <p:nvPr/>
        </p:nvSpPr>
        <p:spPr>
          <a:xfrm>
            <a:off x="2232560" y="3428999"/>
            <a:ext cx="2196935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/>
              <a:t>Kunde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65255A0-D5BB-4C2F-890A-D82F772CB02A}"/>
              </a:ext>
            </a:extLst>
          </p:cNvPr>
          <p:cNvSpPr/>
          <p:nvPr/>
        </p:nvSpPr>
        <p:spPr>
          <a:xfrm>
            <a:off x="7762505" y="3428999"/>
            <a:ext cx="2196935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/>
              <a:t>Mitarbeiter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75BA248-3FF8-4FB5-B678-09CF874E138F}"/>
              </a:ext>
            </a:extLst>
          </p:cNvPr>
          <p:cNvSpPr/>
          <p:nvPr/>
        </p:nvSpPr>
        <p:spPr>
          <a:xfrm>
            <a:off x="7744691" y="5049268"/>
            <a:ext cx="2196935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/>
              <a:t>Manager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58CE797-EBEF-43E8-AEE4-A60C78A9FA19}"/>
              </a:ext>
            </a:extLst>
          </p:cNvPr>
          <p:cNvSpPr/>
          <p:nvPr/>
        </p:nvSpPr>
        <p:spPr>
          <a:xfrm>
            <a:off x="3895988" y="5049269"/>
            <a:ext cx="2775363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/>
              <a:t>Geschäftskunde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6BE513D-E290-459A-9090-09F2EF021E4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8843159" y="4177144"/>
            <a:ext cx="17814" cy="87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C7185EB-19A6-4AF2-8E7C-5160CE1336AB}"/>
              </a:ext>
            </a:extLst>
          </p:cNvPr>
          <p:cNvGrpSpPr/>
          <p:nvPr/>
        </p:nvGrpSpPr>
        <p:grpSpPr>
          <a:xfrm>
            <a:off x="3331028" y="2556873"/>
            <a:ext cx="5512131" cy="872126"/>
            <a:chOff x="3331028" y="2556873"/>
            <a:chExt cx="5512131" cy="87212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F464789-EFC2-4A33-BFF8-B69571D9C2EC}"/>
                </a:ext>
              </a:extLst>
            </p:cNvPr>
            <p:cNvGrpSpPr/>
            <p:nvPr/>
          </p:nvGrpSpPr>
          <p:grpSpPr>
            <a:xfrm>
              <a:off x="3331028" y="3026722"/>
              <a:ext cx="5512131" cy="402277"/>
              <a:chOff x="3331028" y="3026722"/>
              <a:chExt cx="5512131" cy="402277"/>
            </a:xfrm>
          </p:grpSpPr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94251E81-3EFD-4224-BBBB-76B933CE5695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3331028" y="3026722"/>
                <a:ext cx="0" cy="402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51A87DD0-8943-4ADA-93AB-85A939381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3159" y="3026722"/>
                <a:ext cx="0" cy="402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8853DF68-6E38-4E15-B355-5808B6F50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28" y="3026722"/>
                <a:ext cx="551213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F38CCFA0-5DE7-48B5-B8E4-0CEF7BA4FB6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6096000" y="2556873"/>
              <a:ext cx="0" cy="464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7B7A6DB-EDC6-4F07-96C5-95B4D6840933}"/>
              </a:ext>
            </a:extLst>
          </p:cNvPr>
          <p:cNvGrpSpPr/>
          <p:nvPr/>
        </p:nvGrpSpPr>
        <p:grpSpPr>
          <a:xfrm>
            <a:off x="1424468" y="4177144"/>
            <a:ext cx="3859202" cy="872126"/>
            <a:chOff x="3331028" y="2556873"/>
            <a:chExt cx="5512131" cy="87212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A5A1788-7267-4FFA-96B5-A8A04210C40F}"/>
                </a:ext>
              </a:extLst>
            </p:cNvPr>
            <p:cNvGrpSpPr/>
            <p:nvPr/>
          </p:nvGrpSpPr>
          <p:grpSpPr>
            <a:xfrm>
              <a:off x="3331028" y="3026722"/>
              <a:ext cx="5512131" cy="402277"/>
              <a:chOff x="3331028" y="3026722"/>
              <a:chExt cx="5512131" cy="402277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775EA6AE-319A-42B4-8F93-C7BBE2722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28" y="3026722"/>
                <a:ext cx="0" cy="402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8F0F9F06-1D48-41D9-A230-CF9850165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3159" y="3026722"/>
                <a:ext cx="0" cy="402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1B1BF0B5-51EB-43AB-88B5-437014EE3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28" y="3026722"/>
                <a:ext cx="551213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2F828212-747A-4B59-83A6-1410390D9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556873"/>
              <a:ext cx="0" cy="464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A252A0F-51EB-4431-B848-D75A74E02DE2}"/>
              </a:ext>
            </a:extLst>
          </p:cNvPr>
          <p:cNvSpPr/>
          <p:nvPr/>
        </p:nvSpPr>
        <p:spPr>
          <a:xfrm>
            <a:off x="336401" y="5049269"/>
            <a:ext cx="2196935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/>
              <a:t>Privatkunde</a:t>
            </a:r>
          </a:p>
        </p:txBody>
      </p:sp>
    </p:spTree>
    <p:extLst>
      <p:ext uri="{BB962C8B-B14F-4D97-AF65-F5344CB8AC3E}">
        <p14:creationId xmlns:p14="http://schemas.microsoft.com/office/powerpoint/2010/main" val="228045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101</Paragraphs>
  <Slides>11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PowerPoint-Präsentation</vt:lpstr>
      <vt:lpstr>Beispiel: Ohne Vererbung</vt:lpstr>
      <vt:lpstr>Beispiel: Ohne Vererbung</vt:lpstr>
      <vt:lpstr>Vererbung</vt:lpstr>
      <vt:lpstr>Beispiel: Mit Vererbung</vt:lpstr>
      <vt:lpstr>Beispiel (Task): Ohne Vererbung</vt:lpstr>
      <vt:lpstr>Beispiel (Task): Ohne Vererbung</vt:lpstr>
      <vt:lpstr>Beispiel (Task): Mit Vererbung</vt:lpstr>
      <vt:lpstr>Vererbung</vt:lpstr>
      <vt:lpstr>Vererbung</vt:lpstr>
      <vt:lpstr>Vererbung</vt:lpstr>
    </vt:vector>
  </TitlesOfParts>
  <Company>msg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Schaubschlaeger</dc:creator>
  <cp:lastModifiedBy>Sven Haas</cp:lastModifiedBy>
  <cp:revision>9</cp:revision>
  <dcterms:created xsi:type="dcterms:W3CDTF">2022-11-03T08:48:09Z</dcterms:created>
  <dcterms:modified xsi:type="dcterms:W3CDTF">2024-11-18T07:09:16Z</dcterms:modified>
</cp:coreProperties>
</file>