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70F7-AFCD-486A-939E-BD137A7C50C0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60B6-9CB9-4CC7-BB4B-02CB628EB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5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6754E-680C-B06A-2EEA-5C68821B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C105B9-6B42-617E-602A-EFBF9A702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3FEE4-AC2A-CF8F-966E-12636634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3413-51BD-4B92-8B29-52EC4E7DC232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C855B-14EC-C765-D288-C17CCB9E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F0A5F-F42B-D5F1-3A5E-328F55B2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2F93-42B3-4B99-8E40-340905912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9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5B01-09DF-D53F-0155-4CE7044A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BE0D1-5A4B-CD3D-E979-20FCFF965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C53BD-C9D9-A36D-D00C-0CF4FC6A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3413-51BD-4B92-8B29-52EC4E7DC232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CE318-73B5-D07B-A11E-4AC65572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95364-25EE-9112-15EA-24FB8BE2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2F93-42B3-4B99-8E40-340905912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153137-C01A-C075-A95E-9DF3C8CE1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4170E-16FA-5139-1252-6BCF1D653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F6D97-7A32-0824-C2AA-EAFB1C71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3413-51BD-4B92-8B29-52EC4E7DC232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8320B-C9F0-1E71-1EB6-69EA413E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8C2DE-5E6B-C374-EEC8-817387EF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2F93-42B3-4B99-8E40-340905912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2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36BFB-31C0-85CA-7C38-93E318EE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E3BE6-E4DE-0FDA-286B-A71AFBBD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97941-C92C-E52D-1812-F319E24D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3413-51BD-4B92-8B29-52EC4E7DC232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9A555-497F-C45C-3E89-2686A4CE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0AC3A-FE68-1AF8-864B-3BB85EB0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2F93-42B3-4B99-8E40-340905912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29FFF-A423-296F-47D0-8E77996C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AC6F7-722C-12B1-323C-43A54C51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AB419-07AF-0333-9786-6A5B5979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3413-51BD-4B92-8B29-52EC4E7DC232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71815-54E0-EF46-F2B0-6938EA90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0049E-156A-9472-85FF-E5ACA10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2F93-42B3-4B99-8E40-340905912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5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E98F4-A23D-86B4-3647-F6F04BAD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D41A7-02F1-DA5C-98DF-B5575A24F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44CE0C-A58E-70F5-B45A-85B745EA1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BB087-C646-B6EA-8154-12DF0B80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3413-51BD-4B92-8B29-52EC4E7DC232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A51DD-E4A9-0E06-E077-0D7453A4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299BD-C86F-5933-AE37-E9A1950E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2F93-42B3-4B99-8E40-340905912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5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7023B-8A10-6FFD-772A-AC914AD0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CB6C4-800D-05AC-EA76-C65F3652F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A150FE-65D8-5E01-8268-276747B62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0D8234-FBDA-6C1E-F6BA-497CD91BD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E7A5D3-3064-9336-967B-820DFC1A5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6C0A7-A525-2A92-CB61-89A5D67C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3413-51BD-4B92-8B29-52EC4E7DC232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886A99-9261-889D-C3B5-869BF865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59F13F-098D-14D2-07BD-D0380A54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2F93-42B3-4B99-8E40-340905912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2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E0041-8F2B-681F-E50A-77110163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EAB360-6CAA-21AB-B15A-10D05167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3413-51BD-4B92-8B29-52EC4E7DC232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19C6D4-7D9B-5559-1B47-BD1B1A20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153655-CE5C-5F34-92A4-8937D1D6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2F93-42B3-4B99-8E40-340905912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4B4E0A-C08F-7EEE-F592-B6C6CBF8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3413-51BD-4B92-8B29-52EC4E7DC232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04F977-BE7C-E0D9-7274-1146FE94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0F33-7DBC-3A2D-EBB7-7285B6F5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2F93-42B3-4B99-8E40-340905912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FBA8-1EAC-055C-D6E9-90199FF6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69392-09F2-D385-275F-00509CB69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0EE8B-D36A-8345-72B3-5BC6F5D0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7B240-3F76-DCC2-2CF3-326132E9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3413-51BD-4B92-8B29-52EC4E7DC232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5623B-C7FE-EDE9-247E-16491B61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E67DF-2395-908D-7A05-A70684FE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2F93-42B3-4B99-8E40-340905912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0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D2787-4A41-9619-74A4-CF8BAD2D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4CE9BC-BC52-13E8-A51B-7FF38E51A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3E2A0-30C9-4A6D-F622-C5D9991A3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A2A5B-BCF6-98B7-2C5C-160C9783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3413-51BD-4B92-8B29-52EC4E7DC232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B4BAD-8B6A-A67D-1E46-AA7AE572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DE57C-E1AC-0622-7D2C-9DF36892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2F93-42B3-4B99-8E40-340905912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6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BA8404-05F8-7ECF-7DDF-2AE66E1D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F6097-9609-1D2E-CF18-1221A251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02B11-29DA-B455-7236-08E416FA7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0A3413-51BD-4B92-8B29-52EC4E7DC232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51BA6-D6E6-1087-5DC9-9D71E7B6D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C3B88-9829-0521-704D-71CE5A714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672F93-42B3-4B99-8E40-340905912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1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62AA5-00CB-6015-D1EB-4B37A7300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Vote!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C7DB3-22F7-5EE3-4280-D3E9CF162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</p:spTree>
    <p:extLst>
      <p:ext uri="{BB962C8B-B14F-4D97-AF65-F5344CB8AC3E}">
        <p14:creationId xmlns:p14="http://schemas.microsoft.com/office/powerpoint/2010/main" val="278210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2A334D-B2CA-7B1B-D429-B8BDF7494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44" b="4377"/>
          <a:stretch/>
        </p:blipFill>
        <p:spPr>
          <a:xfrm>
            <a:off x="0" y="528782"/>
            <a:ext cx="12192000" cy="58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608CB2-88D9-A9B2-9B3C-DF82DDBC16D2}"/>
              </a:ext>
            </a:extLst>
          </p:cNvPr>
          <p:cNvSpPr txBox="1"/>
          <p:nvPr/>
        </p:nvSpPr>
        <p:spPr>
          <a:xfrm>
            <a:off x="126749" y="120072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프로젝트 제작 동기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520A6-5C6E-FB80-AFCF-3048F4E1ACCE}"/>
              </a:ext>
            </a:extLst>
          </p:cNvPr>
          <p:cNvSpPr txBox="1"/>
          <p:nvPr/>
        </p:nvSpPr>
        <p:spPr>
          <a:xfrm>
            <a:off x="2880214" y="5483741"/>
            <a:ext cx="6431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유튜브 커뮤니티에 있는 투표기능을 보고</a:t>
            </a:r>
            <a:endParaRPr lang="en-US" altLang="ko-KR" dirty="0"/>
          </a:p>
          <a:p>
            <a:pPr algn="ctr"/>
            <a:r>
              <a:rPr lang="ko-KR" altLang="en-US" dirty="0"/>
              <a:t>이런 투표들을 한번에 모아둔 커뮤니티를 </a:t>
            </a:r>
            <a:r>
              <a:rPr lang="ko-KR" altLang="en-US" dirty="0" err="1"/>
              <a:t>만들어보고싶었다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30B706-95FC-C218-5553-9304EC11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185151"/>
            <a:ext cx="8230749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5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698763-A793-F941-24E9-2BF1846845C6}"/>
              </a:ext>
            </a:extLst>
          </p:cNvPr>
          <p:cNvSpPr txBox="1"/>
          <p:nvPr/>
        </p:nvSpPr>
        <p:spPr>
          <a:xfrm>
            <a:off x="126749" y="1200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구현된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86D91-D94F-E3B1-0282-F5E6D4B203DF}"/>
              </a:ext>
            </a:extLst>
          </p:cNvPr>
          <p:cNvSpPr txBox="1"/>
          <p:nvPr/>
        </p:nvSpPr>
        <p:spPr>
          <a:xfrm>
            <a:off x="4161816" y="982176"/>
            <a:ext cx="386836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회원가입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로그인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로그아웃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투표 만들기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투표 불러오기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투표하기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3</a:t>
            </a:r>
            <a:r>
              <a:rPr lang="ko-KR" altLang="en-US" sz="2400" dirty="0"/>
              <a:t>일 뒤 투표가 끝나는 기능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8009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E9DDA-C362-FA50-8081-DF6305BAEFF2}"/>
              </a:ext>
            </a:extLst>
          </p:cNvPr>
          <p:cNvSpPr txBox="1"/>
          <p:nvPr/>
        </p:nvSpPr>
        <p:spPr>
          <a:xfrm>
            <a:off x="126749" y="120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회원가입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74BAB6-76E6-4D5F-D694-5B134FC7A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44" b="4512"/>
          <a:stretch/>
        </p:blipFill>
        <p:spPr>
          <a:xfrm>
            <a:off x="0" y="581737"/>
            <a:ext cx="12192000" cy="579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0F93DC-62E0-91B6-CB3E-3FF1A8C9758D}"/>
              </a:ext>
            </a:extLst>
          </p:cNvPr>
          <p:cNvSpPr txBox="1"/>
          <p:nvPr/>
        </p:nvSpPr>
        <p:spPr>
          <a:xfrm>
            <a:off x="596513" y="5106712"/>
            <a:ext cx="109989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입력창에 닉네임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비밀번호를 적고 </a:t>
            </a:r>
            <a:r>
              <a:rPr lang="en-US" altLang="ko-KR" sz="1400" dirty="0"/>
              <a:t>Sing up </a:t>
            </a:r>
            <a:r>
              <a:rPr lang="ko-KR" altLang="en-US" sz="1400" dirty="0"/>
              <a:t>버튼을 누르면</a:t>
            </a:r>
            <a:r>
              <a:rPr lang="en-US" altLang="ko-KR" sz="1400" dirty="0"/>
              <a:t> </a:t>
            </a:r>
            <a:r>
              <a:rPr lang="ko-KR" altLang="en-US" sz="1400" dirty="0"/>
              <a:t>서버로</a:t>
            </a:r>
            <a:r>
              <a:rPr lang="en-US" altLang="ko-KR" sz="1400" dirty="0"/>
              <a:t>post </a:t>
            </a:r>
            <a:r>
              <a:rPr lang="ko-KR" altLang="en-US" sz="1400" dirty="0"/>
              <a:t>요청을 보낸다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서버에서 닉네임과 아이디가 중복이 아닌지 확인하고</a:t>
            </a:r>
            <a:r>
              <a:rPr lang="en-US" altLang="ko-KR" sz="1400" dirty="0"/>
              <a:t>, </a:t>
            </a:r>
            <a:r>
              <a:rPr lang="ko-KR" altLang="en-US" sz="1400" dirty="0"/>
              <a:t>중복이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닉네임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비밀번호를</a:t>
            </a:r>
            <a:r>
              <a:rPr lang="en-US" altLang="ko-KR" sz="1400" dirty="0"/>
              <a:t>“user”</a:t>
            </a:r>
            <a:r>
              <a:rPr lang="ko-KR" altLang="en-US" sz="1400" dirty="0"/>
              <a:t>컬렉션에 저장한다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Input</a:t>
            </a:r>
            <a:r>
              <a:rPr lang="ko-KR" altLang="en-US" sz="1400" dirty="0"/>
              <a:t>에서 </a:t>
            </a:r>
            <a:r>
              <a:rPr lang="en-US" altLang="ko-KR" sz="1400" dirty="0"/>
              <a:t>pattern</a:t>
            </a:r>
            <a:r>
              <a:rPr lang="ko-KR" altLang="en-US" sz="1400" dirty="0"/>
              <a:t>속성을 사용해 영어와 숫자만 사용하게 제한했고</a:t>
            </a:r>
            <a:r>
              <a:rPr lang="en-US" altLang="ko-KR" sz="1400" dirty="0"/>
              <a:t>, </a:t>
            </a:r>
            <a:r>
              <a:rPr lang="ko-KR" altLang="en-US" sz="1400" dirty="0"/>
              <a:t>아무것도 입력하지 않고 </a:t>
            </a:r>
            <a:r>
              <a:rPr lang="en-US" altLang="ko-KR" sz="1400" dirty="0"/>
              <a:t>Sing up </a:t>
            </a:r>
            <a:r>
              <a:rPr lang="ko-KR" altLang="en-US" sz="1400" dirty="0"/>
              <a:t>버튼을 </a:t>
            </a:r>
            <a:r>
              <a:rPr lang="ko-KR" altLang="en-US" sz="1400" dirty="0" err="1"/>
              <a:t>누르는것을</a:t>
            </a:r>
            <a:r>
              <a:rPr lang="ko-KR" altLang="en-US" sz="1400" dirty="0"/>
              <a:t> 방지하기 위해</a:t>
            </a:r>
            <a:endParaRPr lang="en-US" altLang="ko-KR" sz="1400" dirty="0"/>
          </a:p>
          <a:p>
            <a:r>
              <a:rPr lang="en-US" altLang="ko-KR" sz="1400" dirty="0" err="1"/>
              <a:t>maxlength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minlength</a:t>
            </a:r>
            <a:r>
              <a:rPr lang="ko-KR" altLang="en-US" sz="1400" dirty="0"/>
              <a:t>속성을 사용해 입력할 수 있는 글자의 최솟값과 최댓값을 제한했다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498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5E59B7-F539-8B52-80D7-BAB13315BD33}"/>
              </a:ext>
            </a:extLst>
          </p:cNvPr>
          <p:cNvSpPr txBox="1"/>
          <p:nvPr/>
        </p:nvSpPr>
        <p:spPr>
          <a:xfrm>
            <a:off x="126749" y="1200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3FA22A-44BA-A4ED-C6FD-57D60EA3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43" b="4512"/>
          <a:stretch/>
        </p:blipFill>
        <p:spPr>
          <a:xfrm>
            <a:off x="0" y="581737"/>
            <a:ext cx="12192000" cy="579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A83B7-802D-2195-98E6-297CB6CC41CA}"/>
              </a:ext>
            </a:extLst>
          </p:cNvPr>
          <p:cNvSpPr txBox="1"/>
          <p:nvPr/>
        </p:nvSpPr>
        <p:spPr>
          <a:xfrm>
            <a:off x="640019" y="4772499"/>
            <a:ext cx="109119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입력창에 닉네임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비밀번호를 적고 </a:t>
            </a:r>
            <a:r>
              <a:rPr lang="en-US" altLang="ko-KR" sz="1400" dirty="0"/>
              <a:t>Sing up </a:t>
            </a:r>
            <a:r>
              <a:rPr lang="ko-KR" altLang="en-US" sz="1400" dirty="0"/>
              <a:t>버튼을 누르면</a:t>
            </a:r>
            <a:r>
              <a:rPr lang="en-US" altLang="ko-KR" sz="1400" dirty="0"/>
              <a:t> </a:t>
            </a:r>
            <a:r>
              <a:rPr lang="ko-KR" altLang="en-US" sz="1400" dirty="0"/>
              <a:t>서버로 </a:t>
            </a:r>
            <a:r>
              <a:rPr lang="en-US" altLang="ko-KR" sz="1400" dirty="0"/>
              <a:t>post </a:t>
            </a:r>
            <a:r>
              <a:rPr lang="ko-KR" altLang="en-US" sz="1400" dirty="0"/>
              <a:t>요청을 보낸다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서버에서 </a:t>
            </a:r>
            <a:r>
              <a:rPr lang="en-US" altLang="ko-KR" sz="1400" dirty="0"/>
              <a:t>“user”</a:t>
            </a:r>
            <a:r>
              <a:rPr lang="ko-KR" altLang="en-US" sz="1400" dirty="0"/>
              <a:t>컬렉션에서 유저 아이디가 </a:t>
            </a:r>
            <a:r>
              <a:rPr lang="ko-KR" altLang="en-US" sz="1400" dirty="0" err="1"/>
              <a:t>입력값과</a:t>
            </a:r>
            <a:r>
              <a:rPr lang="ko-KR" altLang="en-US" sz="1400" dirty="0"/>
              <a:t> 같은 데이터를 찾고</a:t>
            </a:r>
            <a:r>
              <a:rPr lang="en-US" altLang="ko-KR" sz="1400" dirty="0"/>
              <a:t>, </a:t>
            </a:r>
            <a:r>
              <a:rPr lang="ko-KR" altLang="en-US" sz="1400" dirty="0"/>
              <a:t>그 데이터의 비밀번호가 입력한 값과 </a:t>
            </a:r>
            <a:r>
              <a:rPr lang="ko-KR" altLang="en-US" sz="1400" dirty="0" err="1"/>
              <a:t>같은지</a:t>
            </a:r>
            <a:r>
              <a:rPr lang="ko-KR" altLang="en-US" sz="1400" dirty="0"/>
              <a:t> 확인한다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비밀번호까지 일치하면 이름은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userNickname</a:t>
            </a:r>
            <a:r>
              <a:rPr lang="en-US" altLang="ko-KR" sz="1400" dirty="0"/>
              <a:t>, </a:t>
            </a:r>
            <a:r>
              <a:rPr lang="ko-KR" altLang="en-US" sz="1400" dirty="0"/>
              <a:t>값은 아까 조회한 데이터의 닉네임을 가지는 쿠키를 발급하고 메인 페이지로 이동한다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쿠키 </a:t>
            </a:r>
            <a:r>
              <a:rPr lang="en-US" altLang="ko-KR" sz="1400" dirty="0"/>
              <a:t>: </a:t>
            </a:r>
            <a:r>
              <a:rPr lang="ko-KR" altLang="en-US" sz="1400" dirty="0"/>
              <a:t>웹 브라우저에 저장되는 키와 값이 들어있는 작은 데이터 파일</a:t>
            </a:r>
            <a:r>
              <a:rPr lang="en-US" altLang="ko-KR" sz="1400" dirty="0"/>
              <a:t>.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값</a:t>
            </a:r>
            <a:r>
              <a:rPr lang="en-US" altLang="ko-KR" sz="1400" dirty="0"/>
              <a:t>, </a:t>
            </a:r>
            <a:r>
              <a:rPr lang="ko-KR" altLang="en-US" sz="1400" dirty="0"/>
              <a:t>만료일</a:t>
            </a:r>
            <a:r>
              <a:rPr lang="en-US" altLang="ko-KR" sz="1400" dirty="0"/>
              <a:t>, </a:t>
            </a:r>
            <a:r>
              <a:rPr lang="ko-KR" altLang="en-US" sz="1400" dirty="0"/>
              <a:t>경로 정보로 구성되어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로그아웃 기능은 발급한 쿠키를 삭제를 하면 끝이다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99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AA7E0-0BF0-25BA-4572-01FADD2347E9}"/>
              </a:ext>
            </a:extLst>
          </p:cNvPr>
          <p:cNvSpPr txBox="1"/>
          <p:nvPr/>
        </p:nvSpPr>
        <p:spPr>
          <a:xfrm>
            <a:off x="126749" y="1200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투표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FFD51-8A69-050B-8AEB-4B2856D76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9" b="54880"/>
          <a:stretch/>
        </p:blipFill>
        <p:spPr>
          <a:xfrm>
            <a:off x="0" y="581738"/>
            <a:ext cx="12192000" cy="234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93E788-2078-E2F8-72C4-41BE037DCE29}"/>
              </a:ext>
            </a:extLst>
          </p:cNvPr>
          <p:cNvSpPr txBox="1"/>
          <p:nvPr/>
        </p:nvSpPr>
        <p:spPr>
          <a:xfrm>
            <a:off x="1051189" y="3727916"/>
            <a:ext cx="10089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투표를 만들거나 투표를 할 때는 기본적으로 로그인이 되어있는 </a:t>
            </a:r>
            <a:r>
              <a:rPr lang="ko-KR" altLang="en-US" sz="1400" dirty="0" err="1"/>
              <a:t>상태여야하기</a:t>
            </a:r>
            <a:r>
              <a:rPr lang="ko-KR" altLang="en-US" sz="1400" dirty="0"/>
              <a:t>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기본적으로 서버에 </a:t>
            </a:r>
            <a:r>
              <a:rPr lang="en-US" altLang="ko-KR" sz="1400" dirty="0"/>
              <a:t>get</a:t>
            </a:r>
            <a:r>
              <a:rPr lang="ko-KR" altLang="en-US" sz="1400" dirty="0"/>
              <a:t>요청을 할 때</a:t>
            </a:r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en-US" altLang="ko-KR" sz="1400" dirty="0" err="1"/>
              <a:t>userNickname</a:t>
            </a:r>
            <a:r>
              <a:rPr lang="en-US" altLang="ko-KR" sz="1400" dirty="0"/>
              <a:t>”</a:t>
            </a:r>
            <a:r>
              <a:rPr lang="ko-KR" altLang="en-US" sz="1400" dirty="0"/>
              <a:t>이라는 이름을 가진 쿠키의 값을 가져오게 했다</a:t>
            </a:r>
            <a:r>
              <a:rPr lang="en-US" altLang="ko-KR" sz="1400" dirty="0"/>
              <a:t>. (</a:t>
            </a:r>
            <a:r>
              <a:rPr lang="ko-KR" altLang="en-US" sz="1400" dirty="0"/>
              <a:t>값이 없으면 </a:t>
            </a:r>
            <a:r>
              <a:rPr lang="en-US" altLang="ko-KR" sz="1400" dirty="0"/>
              <a:t>Null</a:t>
            </a:r>
            <a:r>
              <a:rPr lang="ko-KR" altLang="en-US" sz="1400" dirty="0"/>
              <a:t>이라고 할당되게 만들었다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그래서 </a:t>
            </a:r>
            <a:r>
              <a:rPr lang="en-US" altLang="ko-KR" sz="1400" dirty="0" err="1"/>
              <a:t>useNickname</a:t>
            </a:r>
            <a:r>
              <a:rPr lang="ko-KR" altLang="en-US" sz="1400" dirty="0"/>
              <a:t>이 </a:t>
            </a:r>
            <a:r>
              <a:rPr lang="en-US" altLang="ko-KR" sz="1400" dirty="0"/>
              <a:t>null</a:t>
            </a:r>
            <a:r>
              <a:rPr lang="ko-KR" altLang="en-US" sz="1400" dirty="0"/>
              <a:t>인지 아닌지 판단해서 로그인이 되어있는 상태인지 확인한다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투표를 </a:t>
            </a:r>
            <a:r>
              <a:rPr lang="ko-KR" altLang="en-US" sz="1400" dirty="0" err="1"/>
              <a:t>만들때는</a:t>
            </a:r>
            <a:r>
              <a:rPr lang="ko-KR" altLang="en-US" sz="1400" dirty="0"/>
              <a:t> 제목 또는 내용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항목을 입력할 수 있는데</a:t>
            </a:r>
            <a:r>
              <a:rPr lang="en-US" altLang="ko-KR" sz="1400" dirty="0"/>
              <a:t>, </a:t>
            </a:r>
            <a:r>
              <a:rPr lang="ko-KR" altLang="en-US" sz="1400" dirty="0"/>
              <a:t>투표 항목을 </a:t>
            </a:r>
            <a:r>
              <a:rPr lang="en-US" altLang="ko-KR" sz="1400" dirty="0"/>
              <a:t>2</a:t>
            </a:r>
            <a:r>
              <a:rPr lang="ko-KR" altLang="en-US" sz="1400" dirty="0"/>
              <a:t>개에서 </a:t>
            </a:r>
            <a:r>
              <a:rPr lang="en-US" altLang="ko-KR" sz="1400" dirty="0"/>
              <a:t>5</a:t>
            </a:r>
            <a:r>
              <a:rPr lang="ko-KR" altLang="en-US" sz="1400" dirty="0"/>
              <a:t>개까지 만들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투표 항목 추가 버튼을 누르면 항목이 </a:t>
            </a:r>
            <a:r>
              <a:rPr lang="en-US" altLang="ko-KR" sz="1400" dirty="0"/>
              <a:t>5</a:t>
            </a:r>
            <a:r>
              <a:rPr lang="ko-KR" altLang="en-US" sz="1400" dirty="0"/>
              <a:t>개 미만일 때</a:t>
            </a:r>
            <a:r>
              <a:rPr lang="en-US" altLang="ko-KR" sz="1400" dirty="0"/>
              <a:t>, </a:t>
            </a:r>
            <a:r>
              <a:rPr lang="ko-KR" altLang="en-US" sz="1400" dirty="0"/>
              <a:t>항목을 추가하고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투표 항목 제거 버튼을 누르면 항목이 </a:t>
            </a:r>
            <a:r>
              <a:rPr lang="en-US" altLang="ko-KR" sz="1400" dirty="0"/>
              <a:t>2</a:t>
            </a:r>
            <a:r>
              <a:rPr lang="ko-KR" altLang="en-US" sz="1400" dirty="0"/>
              <a:t>개 초과일 때</a:t>
            </a:r>
            <a:r>
              <a:rPr lang="en-US" altLang="ko-KR" sz="1400" dirty="0"/>
              <a:t>, </a:t>
            </a:r>
            <a:r>
              <a:rPr lang="ko-KR" altLang="en-US" sz="1400" dirty="0"/>
              <a:t>마지막 항목을 제거한다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여기서도 아무것도 입력하지 </a:t>
            </a:r>
            <a:r>
              <a:rPr lang="ko-KR" altLang="en-US" sz="1400" dirty="0" err="1"/>
              <a:t>않은것을</a:t>
            </a:r>
            <a:r>
              <a:rPr lang="ko-KR" altLang="en-US" sz="1400" dirty="0"/>
              <a:t> 방지하기 위해 </a:t>
            </a:r>
            <a:r>
              <a:rPr lang="en-US" altLang="ko-KR" sz="1400" dirty="0"/>
              <a:t>input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minlength</a:t>
            </a:r>
            <a:r>
              <a:rPr lang="en-US" altLang="ko-KR" sz="1400" dirty="0"/>
              <a:t> </a:t>
            </a:r>
            <a:r>
              <a:rPr lang="ko-KR" altLang="en-US" sz="1400" dirty="0"/>
              <a:t>속성을 사용했다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게시하기 버튼을 누르면 서버에 </a:t>
            </a:r>
            <a:r>
              <a:rPr lang="en-US" altLang="ko-KR" sz="1400" dirty="0"/>
              <a:t>post</a:t>
            </a:r>
            <a:r>
              <a:rPr lang="ko-KR" altLang="en-US" sz="1400" dirty="0"/>
              <a:t>요청을 보내서 투표를 올린 유저의 닉네임</a:t>
            </a:r>
            <a:r>
              <a:rPr lang="en-US" altLang="ko-KR" sz="1400" dirty="0"/>
              <a:t>, </a:t>
            </a:r>
            <a:r>
              <a:rPr lang="ko-KR" altLang="en-US" sz="1400" dirty="0"/>
              <a:t>내용</a:t>
            </a:r>
            <a:r>
              <a:rPr lang="en-US" altLang="ko-KR" sz="1400" dirty="0"/>
              <a:t>, </a:t>
            </a:r>
            <a:r>
              <a:rPr lang="ko-KR" altLang="en-US" sz="1400" dirty="0"/>
              <a:t>항목별 내용</a:t>
            </a:r>
            <a:r>
              <a:rPr lang="en-US" altLang="ko-KR" sz="1400" dirty="0"/>
              <a:t>, </a:t>
            </a:r>
            <a:r>
              <a:rPr lang="ko-KR" altLang="en-US" sz="1400" dirty="0"/>
              <a:t>투표를 한 유저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유저가 </a:t>
            </a:r>
            <a:r>
              <a:rPr lang="ko-KR" altLang="en-US" sz="1400" dirty="0" err="1"/>
              <a:t>투표한값</a:t>
            </a:r>
            <a:r>
              <a:rPr lang="en-US" altLang="ko-KR" sz="1400" dirty="0"/>
              <a:t>, </a:t>
            </a:r>
            <a:r>
              <a:rPr lang="ko-KR" altLang="en-US" sz="1400" dirty="0"/>
              <a:t>업로드한 날짜를</a:t>
            </a:r>
            <a:r>
              <a:rPr lang="en-US" altLang="ko-KR" sz="1400" dirty="0"/>
              <a:t> “Post” </a:t>
            </a:r>
            <a:r>
              <a:rPr lang="ko-KR" altLang="en-US" sz="1400" dirty="0"/>
              <a:t>컬렉션에 저장한다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79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79629-445F-B62C-F4FD-7492D702104B}"/>
              </a:ext>
            </a:extLst>
          </p:cNvPr>
          <p:cNvSpPr txBox="1"/>
          <p:nvPr/>
        </p:nvSpPr>
        <p:spPr>
          <a:xfrm>
            <a:off x="126749" y="12007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투표 불러오기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049307-3E53-F7CE-EE20-0480BCD24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44" b="55286"/>
          <a:stretch/>
        </p:blipFill>
        <p:spPr>
          <a:xfrm>
            <a:off x="0" y="581737"/>
            <a:ext cx="12192000" cy="2309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E93E01-E148-7E88-AD93-F8B00C2AF860}"/>
              </a:ext>
            </a:extLst>
          </p:cNvPr>
          <p:cNvSpPr txBox="1"/>
          <p:nvPr/>
        </p:nvSpPr>
        <p:spPr>
          <a:xfrm>
            <a:off x="1051189" y="3013066"/>
            <a:ext cx="10089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페이지에 들어올 때</a:t>
            </a:r>
            <a:r>
              <a:rPr lang="en-US" altLang="ko-KR" sz="1400" dirty="0"/>
              <a:t>, </a:t>
            </a:r>
            <a:r>
              <a:rPr lang="ko-KR" altLang="en-US" sz="1400" dirty="0"/>
              <a:t>서버에서 </a:t>
            </a:r>
            <a:r>
              <a:rPr lang="en-US" altLang="ko-KR" sz="1400" dirty="0"/>
              <a:t>“Post” </a:t>
            </a:r>
            <a:r>
              <a:rPr lang="ko-KR" altLang="en-US" sz="1400" dirty="0"/>
              <a:t>컬렉션에 있는 문서들을 올린 날짜의 내림차순으로 정렬한 데이터를 보낸다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그리고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ejs</a:t>
            </a:r>
            <a:r>
              <a:rPr lang="ko-KR" altLang="en-US" sz="1400" dirty="0"/>
              <a:t>에서 </a:t>
            </a:r>
            <a:r>
              <a:rPr lang="en-US" altLang="ko-KR" sz="1400" dirty="0"/>
              <a:t>for</a:t>
            </a:r>
            <a:r>
              <a:rPr lang="ko-KR" altLang="en-US" sz="1400" dirty="0"/>
              <a:t>문을 사용해 문서마다 접근하여 화면에 나타내었다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유튜브 </a:t>
            </a:r>
            <a:r>
              <a:rPr lang="ko-KR" altLang="en-US" sz="1400" dirty="0" err="1"/>
              <a:t>커뮤티니의</a:t>
            </a:r>
            <a:r>
              <a:rPr lang="ko-KR" altLang="en-US" sz="1400" dirty="0"/>
              <a:t> 투표처럼 투표를 했다면 그 투표한 항목의 테두리가 파랗게 변하고</a:t>
            </a:r>
            <a:r>
              <a:rPr lang="en-US" altLang="ko-KR" sz="1400" dirty="0"/>
              <a:t>, </a:t>
            </a:r>
            <a:r>
              <a:rPr lang="ko-KR" altLang="en-US" sz="1400" dirty="0"/>
              <a:t>투표한 사람들의 비율이 보이게 했다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4E41B3-66C2-7970-CF58-EDF8C3C06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36" t="36229" r="24318" b="38721"/>
          <a:stretch/>
        </p:blipFill>
        <p:spPr>
          <a:xfrm>
            <a:off x="3786909" y="4322618"/>
            <a:ext cx="5430982" cy="17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4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E708D-5B75-728D-00EC-AB9BDD6CAF86}"/>
              </a:ext>
            </a:extLst>
          </p:cNvPr>
          <p:cNvSpPr txBox="1"/>
          <p:nvPr/>
        </p:nvSpPr>
        <p:spPr>
          <a:xfrm>
            <a:off x="126749" y="120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투표하기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083EAD-F71D-D1D9-E29C-C421D52AB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94" t="6330" r="8788" b="7879"/>
          <a:stretch/>
        </p:blipFill>
        <p:spPr>
          <a:xfrm>
            <a:off x="0" y="581737"/>
            <a:ext cx="7714778" cy="6276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DB0AB5-F184-C546-F750-99F3BA1B7CE1}"/>
              </a:ext>
            </a:extLst>
          </p:cNvPr>
          <p:cNvSpPr txBox="1"/>
          <p:nvPr/>
        </p:nvSpPr>
        <p:spPr>
          <a:xfrm>
            <a:off x="8192655" y="581737"/>
            <a:ext cx="3661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의 </a:t>
            </a:r>
            <a:r>
              <a:rPr lang="en-US" altLang="ko-KR" dirty="0"/>
              <a:t>AJAX</a:t>
            </a:r>
            <a:r>
              <a:rPr lang="ko-KR" altLang="en-US" dirty="0"/>
              <a:t>를 이용해서</a:t>
            </a:r>
            <a:endParaRPr lang="en-US" altLang="ko-KR" dirty="0"/>
          </a:p>
          <a:p>
            <a:r>
              <a:rPr lang="ko-KR" altLang="en-US" dirty="0" err="1"/>
              <a:t>새로고침</a:t>
            </a:r>
            <a:r>
              <a:rPr lang="ko-KR" altLang="en-US" dirty="0"/>
              <a:t> 없이 브라우저와 서버가</a:t>
            </a:r>
            <a:endParaRPr lang="en-US" altLang="ko-KR" dirty="0"/>
          </a:p>
          <a:p>
            <a:r>
              <a:rPr lang="ko-KR" altLang="en-US" dirty="0"/>
              <a:t>데이터를 교환할 수 있도록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32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7DF16-63C3-0977-94B4-CFC8AA480BE6}"/>
              </a:ext>
            </a:extLst>
          </p:cNvPr>
          <p:cNvSpPr txBox="1"/>
          <p:nvPr/>
        </p:nvSpPr>
        <p:spPr>
          <a:xfrm>
            <a:off x="126749" y="120072"/>
            <a:ext cx="386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ko-KR" altLang="en-US" sz="2400" dirty="0"/>
              <a:t>일 뒤 투표가 끝나는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0BC803-08BA-B9E6-EE83-F9EB9D93C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81" t="18585" r="2727" b="27542"/>
          <a:stretch/>
        </p:blipFill>
        <p:spPr>
          <a:xfrm>
            <a:off x="0" y="581737"/>
            <a:ext cx="8096379" cy="6276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7A607-43D1-581A-EE9B-AC9F42E37848}"/>
              </a:ext>
            </a:extLst>
          </p:cNvPr>
          <p:cNvSpPr txBox="1"/>
          <p:nvPr/>
        </p:nvSpPr>
        <p:spPr>
          <a:xfrm>
            <a:off x="8223128" y="581737"/>
            <a:ext cx="39677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투표를 업로드 </a:t>
            </a:r>
            <a:r>
              <a:rPr lang="ko-KR" altLang="en-US" dirty="0" err="1"/>
              <a:t>했을때</a:t>
            </a:r>
            <a:r>
              <a:rPr lang="en-US" altLang="ko-KR" dirty="0"/>
              <a:t>, </a:t>
            </a:r>
            <a:r>
              <a:rPr lang="ko-KR" altLang="en-US" dirty="0"/>
              <a:t>정보들을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컬렉션에 추가했었다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그중 업로드 날짜도 올렸었는데</a:t>
            </a:r>
            <a:endParaRPr lang="en-US" altLang="ko-KR" dirty="0"/>
          </a:p>
          <a:p>
            <a:r>
              <a:rPr lang="ko-KR" altLang="en-US" dirty="0"/>
              <a:t>그 시간에서 현재 서버의 시간을</a:t>
            </a:r>
            <a:endParaRPr lang="en-US" altLang="ko-KR" dirty="0"/>
          </a:p>
          <a:p>
            <a:r>
              <a:rPr lang="ko-KR" altLang="en-US" dirty="0"/>
              <a:t>뺀 값이 </a:t>
            </a:r>
            <a:r>
              <a:rPr lang="en-US" altLang="ko-KR" dirty="0"/>
              <a:t>3</a:t>
            </a:r>
            <a:r>
              <a:rPr lang="ko-KR" altLang="en-US" dirty="0"/>
              <a:t>일이 지난 문서가 있으면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문서를 </a:t>
            </a:r>
            <a:r>
              <a:rPr lang="en-US" altLang="ko-KR" dirty="0"/>
              <a:t>finished</a:t>
            </a:r>
            <a:r>
              <a:rPr lang="ko-KR" altLang="en-US" dirty="0"/>
              <a:t>라는 컬렉션에</a:t>
            </a:r>
            <a:endParaRPr lang="en-US" altLang="ko-KR" dirty="0"/>
          </a:p>
          <a:p>
            <a:r>
              <a:rPr lang="ko-KR" altLang="en-US" dirty="0"/>
              <a:t>추가하고 </a:t>
            </a:r>
            <a:r>
              <a:rPr lang="en-US" altLang="ko-KR" dirty="0"/>
              <a:t>post </a:t>
            </a:r>
            <a:r>
              <a:rPr lang="ko-KR" altLang="en-US" dirty="0"/>
              <a:t>컬렉션에 있는 문서는</a:t>
            </a:r>
            <a:endParaRPr lang="en-US" altLang="ko-KR" dirty="0"/>
          </a:p>
          <a:p>
            <a:r>
              <a:rPr lang="ko-KR" altLang="en-US" dirty="0"/>
              <a:t>삭제하도록 만들었다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끝난 투표는 </a:t>
            </a:r>
            <a:r>
              <a:rPr lang="en-US" altLang="ko-KR" dirty="0"/>
              <a:t>finished</a:t>
            </a:r>
            <a:r>
              <a:rPr lang="ko-KR" altLang="en-US" dirty="0"/>
              <a:t>페이지에서</a:t>
            </a:r>
            <a:endParaRPr lang="en-US" altLang="ko-KR" dirty="0"/>
          </a:p>
          <a:p>
            <a:r>
              <a:rPr lang="ko-KR" altLang="en-US" dirty="0"/>
              <a:t>투표 비율과 함께 확인할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40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456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Vote!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Vote!</dc:title>
  <dc:creator>민서 김</dc:creator>
  <cp:lastModifiedBy>민서 김</cp:lastModifiedBy>
  <cp:revision>8</cp:revision>
  <dcterms:created xsi:type="dcterms:W3CDTF">2024-05-24T12:47:54Z</dcterms:created>
  <dcterms:modified xsi:type="dcterms:W3CDTF">2024-05-24T23:51:34Z</dcterms:modified>
</cp:coreProperties>
</file>