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2" r:id="rId10"/>
    <p:sldId id="273" r:id="rId11"/>
    <p:sldId id="274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66"/>
    <a:srgbClr val="CC0099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305B0B2-8CB3-488B-A35F-CC76BFFD46D5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305B0B2-8CB3-488B-A35F-CC76BFFD46D5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305B0B2-8CB3-488B-A35F-CC76BFFD46D5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43000" y="838200"/>
            <a:ext cx="6858000" cy="4312860"/>
            <a:chOff x="1143000" y="838200"/>
            <a:chExt cx="6858000" cy="4312860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838200"/>
              <a:ext cx="6858000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Verdana" pitchFamily="34" charset="0"/>
                  <a:ea typeface="Verdana" pitchFamily="34" charset="0"/>
                </a:rPr>
                <a:t>DATABASE MANAGEMENT SYSTEM</a:t>
              </a:r>
            </a:p>
            <a:p>
              <a:endParaRPr lang="en-US" sz="2400" dirty="0">
                <a:solidFill>
                  <a:srgbClr val="000066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24000" y="3276600"/>
              <a:ext cx="6400800" cy="1874460"/>
              <a:chOff x="1524000" y="3276600"/>
              <a:chExt cx="6400800" cy="187446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24000" y="32766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solidFill>
                    <a:srgbClr val="CC0099"/>
                  </a:solidFill>
                  <a:latin typeface="Bahnschrift SemiLight SemiConde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953000" y="3581400"/>
                <a:ext cx="2971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660066"/>
                    </a:solidFill>
                    <a:latin typeface="Verdana" pitchFamily="34" charset="0"/>
                    <a:ea typeface="Verdana" pitchFamily="34" charset="0"/>
                  </a:rPr>
                  <a:t>MINI </a:t>
                </a:r>
                <a:r>
                  <a:rPr lang="en-US" sz="3200" b="1" dirty="0" smtClean="0">
                    <a:solidFill>
                      <a:srgbClr val="660066"/>
                    </a:solidFill>
                    <a:latin typeface="Verdana" pitchFamily="34" charset="0"/>
                    <a:ea typeface="Verdana" pitchFamily="34" charset="0"/>
                  </a:rPr>
                  <a:t>PROJECT</a:t>
                </a:r>
              </a:p>
              <a:p>
                <a:r>
                  <a:rPr lang="en-US" sz="3200" b="1" dirty="0" smtClean="0">
                    <a:solidFill>
                      <a:srgbClr val="660066"/>
                    </a:solidFill>
                    <a:latin typeface="Verdana" pitchFamily="34" charset="0"/>
                    <a:ea typeface="Verdana" pitchFamily="34" charset="0"/>
                  </a:rPr>
                  <a:t>2020-2021</a:t>
                </a:r>
                <a:endParaRPr lang="en-US" sz="3200" b="1" dirty="0" smtClean="0">
                  <a:solidFill>
                    <a:srgbClr val="660066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038600"/>
            <a:ext cx="8686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3850"/>
            <a:ext cx="86868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ooper Black" pitchFamily="18" charset="0"/>
              </a:rPr>
              <a:t>ER DIAGRAM:</a:t>
            </a:r>
            <a:endParaRPr lang="en-US" sz="2400" dirty="0">
              <a:solidFill>
                <a:srgbClr val="002060"/>
              </a:solidFill>
              <a:latin typeface="Cooper Black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4305300" y="1714500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p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66417"/>
            <a:ext cx="8534399" cy="57338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2362200"/>
            <a:ext cx="67056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ranklin Gothic Heavy" pitchFamily="34" charset="0"/>
              </a:rPr>
              <a:t>THANK YOU…!!!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ranklin Gothic Heavy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685800"/>
            <a:ext cx="63246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Berlin Sans FB Demi" pitchFamily="34" charset="0"/>
              </a:rPr>
              <a:t>    TABLE OF CONTENTS</a:t>
            </a:r>
            <a:endParaRPr lang="en-US" sz="4000" dirty="0">
              <a:solidFill>
                <a:srgbClr val="002060"/>
              </a:solidFill>
              <a:latin typeface="Berlin Sans FB Dem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981200"/>
            <a:ext cx="655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oper Black" pitchFamily="18" charset="0"/>
              </a:rPr>
              <a:t>*QUESTION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oper Black" pitchFamily="18" charset="0"/>
              </a:rPr>
              <a:t>*SQL QUERY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oper Black" pitchFamily="18" charset="0"/>
              </a:rPr>
              <a:t>*OUTPUT SCREENSHOTS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oper Black" pitchFamily="18" charset="0"/>
              </a:rPr>
              <a:t>*ER-DIAGRAM (Entity-Relationship Diagram)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62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itchFamily="18" charset="0"/>
              </a:rPr>
              <a:t>PROJECT TITLE 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7924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bg2">
                    <a:lumMod val="75000"/>
                  </a:schemeClr>
                </a:solidFill>
                <a:latin typeface="Bodoni MT Black" pitchFamily="18" charset="0"/>
              </a:rPr>
              <a:t>Grading system for TCE Data Science course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Develop a design for grading the students of TCE data science course.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oper Black" pitchFamily="18" charset="0"/>
              </a:rPr>
              <a:t>Deliverables: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1.E-R Diagram of All entities, relationships and their data structure (student, instructor, examiner, pre-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reqs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courses, college …etc)</a:t>
            </a:r>
            <a:br>
              <a:rPr lang="en-US" sz="2000" b="1" dirty="0" smtClean="0"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2.SQL queries to calculate grade, results and display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ooper Black" pitchFamily="18" charset="0"/>
              </a:rPr>
              <a:t>SQL  QUERIES:</a:t>
            </a:r>
            <a:endParaRPr lang="en-US" sz="2400" dirty="0">
              <a:solidFill>
                <a:srgbClr val="002060"/>
              </a:solidFill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5034" r="1887" b="2678"/>
          <a:stretch>
            <a:fillRect/>
          </a:stretch>
        </p:blipFill>
        <p:spPr bwMode="auto">
          <a:xfrm>
            <a:off x="228600" y="609599"/>
            <a:ext cx="8686800" cy="57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5349" r="1754" b="3712"/>
          <a:stretch>
            <a:fillRect/>
          </a:stretch>
        </p:blipFill>
        <p:spPr bwMode="auto">
          <a:xfrm>
            <a:off x="152399" y="152400"/>
            <a:ext cx="8763001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5410" r="2662" b="5319"/>
          <a:stretch>
            <a:fillRect/>
          </a:stretch>
        </p:blipFill>
        <p:spPr bwMode="auto">
          <a:xfrm>
            <a:off x="152400" y="228600"/>
            <a:ext cx="8763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4775" r="671" b="4502"/>
          <a:stretch>
            <a:fillRect/>
          </a:stretch>
        </p:blipFill>
        <p:spPr bwMode="auto">
          <a:xfrm>
            <a:off x="152400" y="152399"/>
            <a:ext cx="8839200" cy="624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286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ooper Black" pitchFamily="18" charset="0"/>
              </a:rPr>
              <a:t>OUTPUT:</a:t>
            </a:r>
            <a:endParaRPr lang="en-US" sz="2400" dirty="0">
              <a:solidFill>
                <a:srgbClr val="002060"/>
              </a:solidFill>
              <a:latin typeface="Cooper Black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3200400" cy="238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352800"/>
            <a:ext cx="8686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838200"/>
            <a:ext cx="2895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369678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09800"/>
            <a:ext cx="665837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04800"/>
            <a:ext cx="335066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48955" y="4114800"/>
            <a:ext cx="274704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307</TotalTime>
  <Words>45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Gayathri Devi</cp:lastModifiedBy>
  <cp:revision>27</cp:revision>
  <dcterms:created xsi:type="dcterms:W3CDTF">2021-03-05T15:25:00Z</dcterms:created>
  <dcterms:modified xsi:type="dcterms:W3CDTF">2021-03-24T10:38:18Z</dcterms:modified>
</cp:coreProperties>
</file>