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D0928-4329-1148-B955-19284B8ADA1E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254C3-0B59-104E-8B05-6AD11346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254C3-0B59-104E-8B05-6AD11346FD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B55-DD3A-8B46-BC30-D7C6965F5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5BED1-B853-C14E-B2EB-AF4F1D19D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0FAC5-3EF8-EE4A-972F-92C2EB75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A8DB-762B-8F41-8BA4-45DDCA06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015D-6E1A-174E-A647-600128C5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101-E798-9E4A-9E41-94BC1994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52BC7-7F91-E240-AC2E-3F517EE4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2F30-D4A4-6B48-8763-645D4DC5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7D09-2F39-D841-904C-9538D19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10C5-D1C7-244B-897F-12A3B1C7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4DE6-DF2E-BA44-A984-9013BF18D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32261-CCBE-694A-A8EF-9E8396F9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9C1B-9522-424D-AE94-B6C2950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976C-0244-8244-BA1B-4FF46A01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586-6D60-5540-9FA4-F99E3809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3B58-C7CF-A64A-8076-EE4577C2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659-9BF5-A24F-B297-FBF4B6F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6A72-9578-7645-8858-A15D54BF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346E-21CC-FE4F-9302-51CB0C67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2731-09B1-B044-9A12-A2A4976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41EF-C7B5-5F43-AFD7-BA206233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49D6-28B3-3C4C-ACB3-2682DC31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480-1042-2249-B19D-52ED04A5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ACB6-DA39-B949-88B6-1A7CEEF4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0A98-F44D-D845-9D22-EA45BA1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7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4ECB-DC09-E94F-8574-0A3F194E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3679-0905-9149-BC25-9AD619526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D68E6-B597-6345-92C4-DB106BB4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DA65-92AA-AA47-A55F-1A9FC283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0A07-07D9-9341-8DB4-1F67032B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25B8B-7B08-0F43-858C-5706BC58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B2CF-1B90-B743-BA29-BACD2A01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258D-855A-C247-8B71-9FC69D9D2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3980-5E2D-FE44-9EB8-9BFBB7EA1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495B2-5C54-C940-B905-2B08D729C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62E4A-CFAB-7641-875E-62040C5C9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22F6E-526E-FC44-97EE-69074D7C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94D34-FC6D-9C46-A2BC-204A5B26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4AAB4-5DC3-C249-B21F-DA452B4E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2166-0DAC-1247-8390-00EBB90F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A4116-80CD-8E47-A3FA-261AD63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B1EA1-5BA3-014F-B2E3-7C7CAB3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23253-9A15-CB49-996F-9EC6694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F496D-AD14-F24B-BDB9-FBF0AF5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02E2-F1A1-1640-B44E-254EE504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62CCD-87A6-1142-BF76-B9161491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2587-AF4A-0A47-B1D4-A9E70124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AD1F-2922-144E-99E5-CFAF4EB0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1DF99-1A86-6A44-85D4-60E137AF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DBF4-335E-E040-83ED-83EB4F47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BE52A-D4A3-9E47-91F0-8EAC55E9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6E6CD-0D96-C643-8E36-313D2C1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1AF-E93C-2046-856D-7857138A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A43C0-3794-D14E-9EB5-0B0F232E8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D72F-7BD5-A946-9845-2FD5BA82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CFA64-02E7-B34A-BDD3-2200940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9A4BC-A394-FF43-AA32-333FC52E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3D4E-DFB7-5F4F-8231-29A32256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6E4B0-3177-1841-BEF6-D7A27303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45EB9-60B4-FB43-9300-1F1ECAC2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DD38-EF5F-F547-9DBA-64BE97D5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B299-6890-B34A-B8E7-C254D4E32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39AE-3D09-A04A-886E-4E614B6C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2CCF-48EE-D14A-B52C-BC76485E2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ABM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C5D3-8180-D444-AE39-54E89A532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21DD0-9ACB-A148-97BD-7D6DB7B1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624"/>
            <a:ext cx="12192000" cy="49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9A098-2E1C-0F48-ABBD-AE6C19F85C7F}"/>
              </a:ext>
            </a:extLst>
          </p:cNvPr>
          <p:cNvSpPr/>
          <p:nvPr/>
        </p:nvSpPr>
        <p:spPr>
          <a:xfrm>
            <a:off x="4932556" y="15117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breed [people person]</a:t>
            </a:r>
          </a:p>
          <a:p>
            <a:r>
              <a:rPr lang="en-US" sz="2000" dirty="0"/>
              <a:t>people-own [status time-infected]</a:t>
            </a:r>
          </a:p>
          <a:p>
            <a:endParaRPr lang="en-US" sz="2000" dirty="0"/>
          </a:p>
          <a:p>
            <a:r>
              <a:rPr lang="en-US" sz="2000" dirty="0"/>
              <a:t>breed [sites site]</a:t>
            </a:r>
          </a:p>
          <a:p>
            <a:r>
              <a:rPr lang="en-US" sz="2000" dirty="0"/>
              <a:t>sites-own [capacity]</a:t>
            </a:r>
          </a:p>
          <a:p>
            <a:endParaRPr lang="en-US" sz="2000" dirty="0"/>
          </a:p>
          <a:p>
            <a:r>
              <a:rPr lang="en-US" sz="2000" dirty="0"/>
              <a:t>to setup</a:t>
            </a:r>
          </a:p>
          <a:p>
            <a:r>
              <a:rPr lang="en-US" sz="2000" dirty="0"/>
              <a:t>  clear-all</a:t>
            </a:r>
          </a:p>
          <a:p>
            <a:r>
              <a:rPr lang="en-US" sz="2000" dirty="0"/>
              <a:t>  reset-ticks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to draw</a:t>
            </a:r>
          </a:p>
          <a:p>
            <a:r>
              <a:rPr lang="en-US" sz="2000" dirty="0"/>
              <a:t>clear-drawing</a:t>
            </a:r>
          </a:p>
          <a:p>
            <a:r>
              <a:rPr lang="en-US" sz="2000" dirty="0"/>
              <a:t>reset-ticks</a:t>
            </a:r>
          </a:p>
          <a:p>
            <a:endParaRPr lang="en-US" sz="2000" dirty="0"/>
          </a:p>
          <a:p>
            <a:r>
              <a:rPr lang="en-US" sz="2000" dirty="0"/>
              <a:t>ask patches [set </a:t>
            </a:r>
            <a:r>
              <a:rPr lang="en-US" sz="2000" dirty="0" err="1"/>
              <a:t>pcolor</a:t>
            </a:r>
            <a:r>
              <a:rPr lang="en-US" sz="2000" dirty="0"/>
              <a:t> white]</a:t>
            </a:r>
          </a:p>
          <a:p>
            <a:endParaRPr lang="en-US" sz="2000" dirty="0"/>
          </a:p>
          <a:p>
            <a:r>
              <a:rPr lang="en-US" sz="2000" dirty="0"/>
              <a:t>  ; add treatment sites</a:t>
            </a:r>
          </a:p>
          <a:p>
            <a:r>
              <a:rPr lang="en-US" sz="2000" dirty="0"/>
              <a:t>  ask n-of </a:t>
            </a:r>
            <a:r>
              <a:rPr lang="en-US" sz="2000" dirty="0" err="1"/>
              <a:t>num</a:t>
            </a:r>
            <a:r>
              <a:rPr lang="en-US" sz="2000" dirty="0"/>
              <a:t>-sites patches [sprout-sites 1]</a:t>
            </a:r>
          </a:p>
          <a:p>
            <a:r>
              <a:rPr lang="en-US" sz="2000" dirty="0"/>
              <a:t>  ask sites [set shape "house" set size 1 set color blue ]</a:t>
            </a:r>
          </a:p>
          <a:p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3676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25212-95DB-9945-A566-1047CCBC4E72}"/>
              </a:ext>
            </a:extLst>
          </p:cNvPr>
          <p:cNvSpPr/>
          <p:nvPr/>
        </p:nvSpPr>
        <p:spPr>
          <a:xfrm>
            <a:off x="4553414" y="84167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to travel</a:t>
            </a:r>
          </a:p>
          <a:p>
            <a:endParaRPr lang="en-US" sz="2400" dirty="0"/>
          </a:p>
          <a:p>
            <a:r>
              <a:rPr lang="en-US" sz="2400" dirty="0"/>
              <a:t>  if travel-goal = "random"</a:t>
            </a:r>
          </a:p>
          <a:p>
            <a:r>
              <a:rPr lang="en-US" sz="2400" dirty="0"/>
              <a:t>    [ask people with [status != "R"] [</a:t>
            </a:r>
            <a:r>
              <a:rPr lang="en-US" sz="2400" dirty="0" err="1"/>
              <a:t>rt</a:t>
            </a:r>
            <a:r>
              <a:rPr lang="en-US" sz="2400" dirty="0"/>
              <a:t> random 360 </a:t>
            </a:r>
            <a:r>
              <a:rPr lang="en-US" sz="2400" dirty="0" err="1"/>
              <a:t>fd</a:t>
            </a:r>
            <a:r>
              <a:rPr lang="en-US" sz="2400" dirty="0"/>
              <a:t> 1]]</a:t>
            </a:r>
          </a:p>
          <a:p>
            <a:endParaRPr lang="en-US" sz="2400" dirty="0"/>
          </a:p>
          <a:p>
            <a:r>
              <a:rPr lang="en-US" sz="2400" dirty="0"/>
              <a:t>  if travel-goal = "treatment"</a:t>
            </a:r>
          </a:p>
          <a:p>
            <a:r>
              <a:rPr lang="en-US" sz="2400" dirty="0"/>
              <a:t>   [</a:t>
            </a:r>
          </a:p>
          <a:p>
            <a:r>
              <a:rPr lang="en-US" sz="2400" dirty="0"/>
              <a:t>      ask people with [status = "S"]</a:t>
            </a:r>
          </a:p>
          <a:p>
            <a:r>
              <a:rPr lang="en-US" sz="2400" dirty="0"/>
              <a:t>          [</a:t>
            </a:r>
            <a:r>
              <a:rPr lang="en-US" sz="2400" dirty="0" err="1"/>
              <a:t>rt</a:t>
            </a:r>
            <a:r>
              <a:rPr lang="en-US" sz="2400" dirty="0"/>
              <a:t> random 360 </a:t>
            </a:r>
            <a:r>
              <a:rPr lang="en-US" sz="2400" dirty="0" err="1"/>
              <a:t>fd</a:t>
            </a:r>
            <a:r>
              <a:rPr lang="en-US" sz="2400" dirty="0"/>
              <a:t> 1]</a:t>
            </a:r>
          </a:p>
          <a:p>
            <a:r>
              <a:rPr lang="en-US" sz="2400" dirty="0"/>
              <a:t>      ask people with [status = "I"]</a:t>
            </a:r>
          </a:p>
          <a:p>
            <a:r>
              <a:rPr lang="en-US" sz="2400" dirty="0"/>
              <a:t>           [let nearest-treatment min-one-of sites [distance myself]</a:t>
            </a:r>
          </a:p>
          <a:p>
            <a:r>
              <a:rPr lang="en-US" sz="2400" dirty="0"/>
              <a:t>            face nearest-treatment </a:t>
            </a:r>
            <a:r>
              <a:rPr lang="en-US" sz="2400" dirty="0" err="1"/>
              <a:t>fd</a:t>
            </a:r>
            <a:r>
              <a:rPr lang="en-US" sz="2400" dirty="0"/>
              <a:t> 1]</a:t>
            </a:r>
          </a:p>
          <a:p>
            <a:r>
              <a:rPr lang="en-US" sz="2400" dirty="0"/>
              <a:t>      ]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9104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74435-F9C0-3F41-81B8-3608C81B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081"/>
            <a:ext cx="12192000" cy="50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3CE-AB92-E045-8FDE-F2FF112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00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 GIS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CSV</a:t>
            </a:r>
          </a:p>
        </p:txBody>
      </p:sp>
    </p:spTree>
    <p:extLst>
      <p:ext uri="{BB962C8B-B14F-4D97-AF65-F5344CB8AC3E}">
        <p14:creationId xmlns:p14="http://schemas.microsoft.com/office/powerpoint/2010/main" val="90517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8A0014-83A5-A541-B721-8C2B3C2F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39"/>
            <a:ext cx="12192000" cy="58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0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B0AA2-9A6C-E64D-B4AC-7533F92D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335"/>
            <a:ext cx="12192000" cy="47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2819C-6C8F-CF4D-A20F-142C517DF8F2}"/>
              </a:ext>
            </a:extLst>
          </p:cNvPr>
          <p:cNvSpPr/>
          <p:nvPr/>
        </p:nvSpPr>
        <p:spPr>
          <a:xfrm>
            <a:off x="3181814" y="1973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extensions [ </a:t>
            </a:r>
            <a:r>
              <a:rPr lang="en-US" dirty="0" err="1"/>
              <a:t>gis</a:t>
            </a:r>
            <a:r>
              <a:rPr lang="en-US" dirty="0"/>
              <a:t> csv ]</a:t>
            </a:r>
          </a:p>
          <a:p>
            <a:r>
              <a:rPr lang="en-US" dirty="0" err="1"/>
              <a:t>globals</a:t>
            </a:r>
            <a:r>
              <a:rPr lang="en-US" dirty="0"/>
              <a:t> [ site-locations roads districts SL]</a:t>
            </a:r>
          </a:p>
          <a:p>
            <a:endParaRPr lang="en-US" dirty="0"/>
          </a:p>
          <a:p>
            <a:r>
              <a:rPr lang="en-US" dirty="0"/>
              <a:t>patches-own [district-name confirmed population road-here]</a:t>
            </a:r>
          </a:p>
          <a:p>
            <a:r>
              <a:rPr lang="en-US" dirty="0"/>
              <a:t>turtles-own []</a:t>
            </a:r>
          </a:p>
          <a:p>
            <a:endParaRPr lang="en-US" dirty="0"/>
          </a:p>
          <a:p>
            <a:r>
              <a:rPr lang="en-US" dirty="0"/>
              <a:t>breed [people person]</a:t>
            </a:r>
          </a:p>
          <a:p>
            <a:r>
              <a:rPr lang="en-US" dirty="0"/>
              <a:t>people-own [district status time-infected]</a:t>
            </a:r>
          </a:p>
          <a:p>
            <a:endParaRPr lang="en-US" dirty="0"/>
          </a:p>
          <a:p>
            <a:r>
              <a:rPr lang="en-US" dirty="0"/>
              <a:t>breed [admin-labels admin-label]</a:t>
            </a:r>
          </a:p>
          <a:p>
            <a:r>
              <a:rPr lang="en-US" dirty="0"/>
              <a:t>admin-labels-own [name]</a:t>
            </a:r>
          </a:p>
          <a:p>
            <a:r>
              <a:rPr lang="en-US" dirty="0"/>
              <a:t>breed [sites site]</a:t>
            </a:r>
          </a:p>
          <a:p>
            <a:endParaRPr lang="en-US" dirty="0"/>
          </a:p>
          <a:p>
            <a:r>
              <a:rPr lang="en-US" dirty="0"/>
              <a:t>to setup</a:t>
            </a:r>
          </a:p>
          <a:p>
            <a:r>
              <a:rPr lang="en-US" dirty="0"/>
              <a:t>  clear-all</a:t>
            </a:r>
          </a:p>
          <a:p>
            <a:r>
              <a:rPr lang="en-US" dirty="0"/>
              <a:t>  reset-ticks</a:t>
            </a:r>
          </a:p>
          <a:p>
            <a:r>
              <a:rPr lang="en-US" dirty="0"/>
              <a:t>  </a:t>
            </a:r>
            <a:r>
              <a:rPr lang="en-US" dirty="0" err="1"/>
              <a:t>gis:load-coordinate-system</a:t>
            </a:r>
            <a:r>
              <a:rPr lang="en-US" dirty="0"/>
              <a:t> (word "data/</a:t>
            </a:r>
            <a:r>
              <a:rPr lang="en-US" dirty="0" err="1"/>
              <a:t>projection.prj</a:t>
            </a:r>
            <a:r>
              <a:rPr lang="en-US" dirty="0"/>
              <a:t>")</a:t>
            </a:r>
          </a:p>
          <a:p>
            <a:r>
              <a:rPr lang="en-US" dirty="0"/>
              <a:t>  set site-locations </a:t>
            </a:r>
            <a:r>
              <a:rPr lang="en-US" dirty="0" err="1"/>
              <a:t>gis:load-dataset</a:t>
            </a:r>
            <a:r>
              <a:rPr lang="en-US" dirty="0"/>
              <a:t> "data/</a:t>
            </a:r>
            <a:r>
              <a:rPr lang="en-US" dirty="0" err="1"/>
              <a:t>disease_Treatment_Centers.shp</a:t>
            </a:r>
            <a:r>
              <a:rPr lang="en-US" dirty="0"/>
              <a:t>"</a:t>
            </a:r>
          </a:p>
          <a:p>
            <a:r>
              <a:rPr lang="en-US" dirty="0"/>
              <a:t>  set roads </a:t>
            </a:r>
            <a:r>
              <a:rPr lang="en-US" dirty="0" err="1"/>
              <a:t>gis:load-dataset</a:t>
            </a:r>
            <a:r>
              <a:rPr lang="en-US" dirty="0"/>
              <a:t> "data/Sierra </a:t>
            </a:r>
            <a:r>
              <a:rPr lang="en-US" dirty="0" err="1"/>
              <a:t>Leone_Roads.shp</a:t>
            </a:r>
            <a:r>
              <a:rPr lang="en-US" dirty="0"/>
              <a:t>"</a:t>
            </a:r>
          </a:p>
          <a:p>
            <a:r>
              <a:rPr lang="en-US" dirty="0"/>
              <a:t>  set districts </a:t>
            </a:r>
            <a:r>
              <a:rPr lang="en-US" dirty="0" err="1"/>
              <a:t>gis:load-dataset</a:t>
            </a:r>
            <a:r>
              <a:rPr lang="en-US" dirty="0"/>
              <a:t> "data/Cases_at_Admin2_Level.shp"</a:t>
            </a:r>
          </a:p>
          <a:p>
            <a:r>
              <a:rPr lang="en-US" dirty="0"/>
              <a:t>  set SL </a:t>
            </a:r>
            <a:r>
              <a:rPr lang="en-US" dirty="0" err="1"/>
              <a:t>gis:load-dataset</a:t>
            </a:r>
            <a:r>
              <a:rPr lang="en-US" dirty="0"/>
              <a:t> "data/SL_Admin01.shp"</a:t>
            </a:r>
          </a:p>
          <a:p>
            <a:r>
              <a:rPr lang="en-US" dirty="0"/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158547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4FC978-251A-F047-B6E0-47BDA81A6B02}"/>
              </a:ext>
            </a:extLst>
          </p:cNvPr>
          <p:cNvSpPr/>
          <p:nvPr/>
        </p:nvSpPr>
        <p:spPr>
          <a:xfrm>
            <a:off x="1286107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draw</a:t>
            </a:r>
          </a:p>
          <a:p>
            <a:r>
              <a:rPr lang="en-US" dirty="0"/>
              <a:t>clear-drawing</a:t>
            </a:r>
          </a:p>
          <a:p>
            <a:r>
              <a:rPr lang="en-US" dirty="0"/>
              <a:t>reset-ticks</a:t>
            </a:r>
          </a:p>
          <a:p>
            <a:r>
              <a:rPr lang="en-US" dirty="0" err="1"/>
              <a:t>gis:set-world-envelope</a:t>
            </a:r>
            <a:r>
              <a:rPr lang="en-US" dirty="0"/>
              <a:t> (</a:t>
            </a:r>
            <a:r>
              <a:rPr lang="en-US" dirty="0" err="1"/>
              <a:t>gis:envelope-union-of</a:t>
            </a:r>
            <a:r>
              <a:rPr lang="en-US" dirty="0"/>
              <a:t> ;(</a:t>
            </a:r>
            <a:r>
              <a:rPr lang="en-US" dirty="0" err="1"/>
              <a:t>gis:envelope-of</a:t>
            </a:r>
            <a:r>
              <a:rPr lang="en-US" dirty="0"/>
              <a:t> sites) (</a:t>
            </a:r>
            <a:r>
              <a:rPr lang="en-US" dirty="0" err="1"/>
              <a:t>gis:envelope-of</a:t>
            </a:r>
            <a:r>
              <a:rPr lang="en-US" dirty="0"/>
              <a:t> SL))</a:t>
            </a:r>
          </a:p>
          <a:p>
            <a:r>
              <a:rPr lang="en-US" dirty="0"/>
              <a:t>ask patches [set </a:t>
            </a:r>
            <a:r>
              <a:rPr lang="en-US" dirty="0" err="1"/>
              <a:t>pcolor</a:t>
            </a:r>
            <a:r>
              <a:rPr lang="en-US" dirty="0"/>
              <a:t> white]</a:t>
            </a:r>
          </a:p>
          <a:p>
            <a:endParaRPr lang="en-US" dirty="0"/>
          </a:p>
          <a:p>
            <a:r>
              <a:rPr lang="en-US" dirty="0" err="1"/>
              <a:t>gis:apply-coverage</a:t>
            </a:r>
            <a:r>
              <a:rPr lang="en-US" dirty="0"/>
              <a:t> districts "GLOBAL_A_1" district-name</a:t>
            </a:r>
          </a:p>
          <a:p>
            <a:r>
              <a:rPr lang="en-US" dirty="0" err="1"/>
              <a:t>gis:apply-coverage</a:t>
            </a:r>
            <a:r>
              <a:rPr lang="en-US" dirty="0"/>
              <a:t> districts "V_ADM2_C_3" confirmed</a:t>
            </a:r>
          </a:p>
          <a:p>
            <a:endParaRPr lang="en-US" dirty="0"/>
          </a:p>
          <a:p>
            <a:r>
              <a:rPr lang="en-US" dirty="0"/>
              <a:t>ask patches</a:t>
            </a:r>
          </a:p>
          <a:p>
            <a:r>
              <a:rPr lang="en-US" dirty="0"/>
              <a:t>   [</a:t>
            </a:r>
            <a:r>
              <a:rPr lang="en-US" dirty="0" err="1"/>
              <a:t>ifelse</a:t>
            </a:r>
            <a:r>
              <a:rPr lang="en-US" dirty="0"/>
              <a:t> (confirmed &gt; 0)</a:t>
            </a:r>
          </a:p>
          <a:p>
            <a:r>
              <a:rPr lang="en-US" dirty="0"/>
              <a:t>      [set </a:t>
            </a:r>
            <a:r>
              <a:rPr lang="en-US" dirty="0" err="1"/>
              <a:t>pcolor</a:t>
            </a:r>
            <a:r>
              <a:rPr lang="en-US" dirty="0"/>
              <a:t> scale-color red confirmed 5000 0]</a:t>
            </a:r>
          </a:p>
          <a:p>
            <a:r>
              <a:rPr lang="en-US" dirty="0"/>
              <a:t>      [set </a:t>
            </a:r>
            <a:r>
              <a:rPr lang="en-US" dirty="0" err="1"/>
              <a:t>pcolor</a:t>
            </a:r>
            <a:r>
              <a:rPr lang="en-US" dirty="0"/>
              <a:t> white]</a:t>
            </a:r>
          </a:p>
          <a:p>
            <a:r>
              <a:rPr lang="en-US" dirty="0"/>
              <a:t>   ]</a:t>
            </a:r>
          </a:p>
          <a:p>
            <a:endParaRPr lang="en-US" dirty="0"/>
          </a:p>
          <a:p>
            <a:r>
              <a:rPr lang="en-US" dirty="0" err="1"/>
              <a:t>gis:set-drawing-color</a:t>
            </a:r>
            <a:r>
              <a:rPr lang="en-US" dirty="0"/>
              <a:t> gray</a:t>
            </a:r>
          </a:p>
          <a:p>
            <a:r>
              <a:rPr lang="en-US" dirty="0" err="1"/>
              <a:t>gis:draw</a:t>
            </a:r>
            <a:r>
              <a:rPr lang="en-US" dirty="0"/>
              <a:t> districts 2</a:t>
            </a:r>
          </a:p>
          <a:p>
            <a:endParaRPr lang="en-US" dirty="0"/>
          </a:p>
          <a:p>
            <a:r>
              <a:rPr lang="en-US" dirty="0" err="1"/>
              <a:t>gis:set-drawing-color</a:t>
            </a:r>
            <a:r>
              <a:rPr lang="en-US" dirty="0"/>
              <a:t> red</a:t>
            </a:r>
          </a:p>
          <a:p>
            <a:r>
              <a:rPr lang="en-US" dirty="0" err="1"/>
              <a:t>gis:draw</a:t>
            </a:r>
            <a:r>
              <a:rPr lang="en-US" dirty="0"/>
              <a:t> site-locations 3</a:t>
            </a:r>
          </a:p>
          <a:p>
            <a:endParaRPr lang="en-US" dirty="0"/>
          </a:p>
          <a:p>
            <a:r>
              <a:rPr lang="en-US" dirty="0" err="1"/>
              <a:t>gis:set-drawing-color</a:t>
            </a:r>
            <a:r>
              <a:rPr lang="en-US" dirty="0"/>
              <a:t> black</a:t>
            </a:r>
          </a:p>
          <a:p>
            <a:r>
              <a:rPr lang="en-US" dirty="0" err="1"/>
              <a:t>gis:draw</a:t>
            </a:r>
            <a:r>
              <a:rPr lang="en-US" dirty="0"/>
              <a:t> roads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4354B-A039-2848-AADC-8754B6EC2447}"/>
              </a:ext>
            </a:extLst>
          </p:cNvPr>
          <p:cNvSpPr/>
          <p:nvPr/>
        </p:nvSpPr>
        <p:spPr>
          <a:xfrm>
            <a:off x="6962078" y="3637068"/>
            <a:ext cx="49251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ask patches</a:t>
            </a:r>
          </a:p>
          <a:p>
            <a:r>
              <a:rPr lang="en-US" dirty="0"/>
              <a:t>     [if </a:t>
            </a:r>
            <a:r>
              <a:rPr lang="en-US" dirty="0" err="1"/>
              <a:t>gis:intersects</a:t>
            </a:r>
            <a:r>
              <a:rPr lang="en-US" dirty="0"/>
              <a:t>? roads self</a:t>
            </a:r>
          </a:p>
          <a:p>
            <a:r>
              <a:rPr lang="en-US" dirty="0"/>
              <a:t>         [set road-here 1 ] ]</a:t>
            </a:r>
          </a:p>
          <a:p>
            <a:endParaRPr lang="en-US" dirty="0"/>
          </a:p>
          <a:p>
            <a:r>
              <a:rPr lang="en-US" dirty="0"/>
              <a:t> ask patches</a:t>
            </a:r>
          </a:p>
          <a:p>
            <a:r>
              <a:rPr lang="en-US" dirty="0"/>
              <a:t>   [ if </a:t>
            </a:r>
            <a:r>
              <a:rPr lang="en-US" dirty="0" err="1"/>
              <a:t>gis:intersects</a:t>
            </a:r>
            <a:r>
              <a:rPr lang="en-US" dirty="0"/>
              <a:t>? site-locations self</a:t>
            </a:r>
          </a:p>
          <a:p>
            <a:r>
              <a:rPr lang="en-US" dirty="0"/>
              <a:t>        [sprout-sites 1</a:t>
            </a:r>
          </a:p>
          <a:p>
            <a:r>
              <a:rPr lang="en-US" dirty="0"/>
              <a:t>          [set shape "house" set color blue set size 2]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31723E-FA9C-3540-A308-5771760A581E}"/>
              </a:ext>
            </a:extLst>
          </p:cNvPr>
          <p:cNvCxnSpPr>
            <a:cxnSpLocks/>
          </p:cNvCxnSpPr>
          <p:nvPr/>
        </p:nvCxnSpPr>
        <p:spPr>
          <a:xfrm flipV="1">
            <a:off x="3891776" y="4025590"/>
            <a:ext cx="2877014" cy="247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4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FA674-C298-2A40-94EB-589D48E5F669}"/>
              </a:ext>
            </a:extLst>
          </p:cNvPr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label-districts</a:t>
            </a:r>
          </a:p>
          <a:p>
            <a:r>
              <a:rPr lang="en-US" dirty="0"/>
              <a:t>  ask admin-labels [die]</a:t>
            </a:r>
          </a:p>
          <a:p>
            <a:r>
              <a:rPr lang="en-US" dirty="0"/>
              <a:t>  foreach </a:t>
            </a:r>
            <a:r>
              <a:rPr lang="en-US" dirty="0" err="1"/>
              <a:t>gis:feature-list-of</a:t>
            </a:r>
            <a:r>
              <a:rPr lang="en-US" dirty="0"/>
              <a:t> districts</a:t>
            </a:r>
          </a:p>
          <a:p>
            <a:r>
              <a:rPr lang="en-US" dirty="0"/>
              <a:t>    [ ?1 -&gt; let centroid </a:t>
            </a:r>
            <a:r>
              <a:rPr lang="en-US" dirty="0" err="1"/>
              <a:t>gis:location-of</a:t>
            </a:r>
            <a:r>
              <a:rPr lang="en-US" dirty="0"/>
              <a:t> </a:t>
            </a:r>
            <a:r>
              <a:rPr lang="en-US" dirty="0" err="1"/>
              <a:t>gis:centroid-of</a:t>
            </a:r>
            <a:r>
              <a:rPr lang="en-US" dirty="0"/>
              <a:t> ?1</a:t>
            </a:r>
          </a:p>
          <a:p>
            <a:r>
              <a:rPr lang="en-US" dirty="0"/>
              <a:t>       if not empty? centroid</a:t>
            </a:r>
          </a:p>
          <a:p>
            <a:r>
              <a:rPr lang="en-US" dirty="0"/>
              <a:t>         [create-admin-labels 1</a:t>
            </a:r>
          </a:p>
          <a:p>
            <a:r>
              <a:rPr lang="en-US" dirty="0"/>
              <a:t>            [set </a:t>
            </a:r>
            <a:r>
              <a:rPr lang="en-US" dirty="0" err="1"/>
              <a:t>xcor</a:t>
            </a:r>
            <a:r>
              <a:rPr lang="en-US" dirty="0"/>
              <a:t> item 0 centroid</a:t>
            </a:r>
          </a:p>
          <a:p>
            <a:r>
              <a:rPr lang="en-US" dirty="0"/>
              <a:t>              set </a:t>
            </a:r>
            <a:r>
              <a:rPr lang="en-US" dirty="0" err="1"/>
              <a:t>ycor</a:t>
            </a:r>
            <a:r>
              <a:rPr lang="en-US" dirty="0"/>
              <a:t> item 1 centroid</a:t>
            </a:r>
          </a:p>
          <a:p>
            <a:r>
              <a:rPr lang="en-US" dirty="0"/>
              <a:t>              set size 0</a:t>
            </a:r>
          </a:p>
          <a:p>
            <a:r>
              <a:rPr lang="en-US" dirty="0"/>
              <a:t>              set shape "circle"</a:t>
            </a:r>
          </a:p>
          <a:p>
            <a:r>
              <a:rPr lang="en-US" dirty="0"/>
              <a:t>              set color gray</a:t>
            </a:r>
          </a:p>
          <a:p>
            <a:r>
              <a:rPr lang="en-US" dirty="0"/>
              <a:t>              set name </a:t>
            </a:r>
            <a:r>
              <a:rPr lang="en-US" dirty="0" err="1"/>
              <a:t>gis:property-value</a:t>
            </a:r>
            <a:r>
              <a:rPr lang="en-US" dirty="0"/>
              <a:t> ?1 "GLOBAL_A_1"</a:t>
            </a:r>
          </a:p>
          <a:p>
            <a:r>
              <a:rPr lang="en-US" dirty="0"/>
              <a:t>              set label name</a:t>
            </a:r>
          </a:p>
          <a:p>
            <a:r>
              <a:rPr lang="en-US" dirty="0"/>
              <a:t>              set label-color black ]</a:t>
            </a:r>
          </a:p>
          <a:p>
            <a:r>
              <a:rPr lang="en-US" dirty="0"/>
              <a:t>         ]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073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BE05D3-6D17-4845-93F2-C377F380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2" y="0"/>
            <a:ext cx="11660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C3F189-742A-DC45-B56C-908E2DFCF696}"/>
              </a:ext>
            </a:extLst>
          </p:cNvPr>
          <p:cNvSpPr/>
          <p:nvPr/>
        </p:nvSpPr>
        <p:spPr>
          <a:xfrm>
            <a:off x="382858" y="261152"/>
            <a:ext cx="37653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load-pop</a:t>
            </a:r>
          </a:p>
          <a:p>
            <a:r>
              <a:rPr lang="en-US" dirty="0"/>
              <a:t>  clear-plot</a:t>
            </a:r>
          </a:p>
          <a:p>
            <a:r>
              <a:rPr lang="en-US" dirty="0"/>
              <a:t>  reset-ticks</a:t>
            </a:r>
          </a:p>
          <a:p>
            <a:endParaRPr lang="en-US" dirty="0"/>
          </a:p>
          <a:p>
            <a:r>
              <a:rPr lang="en-US" dirty="0"/>
              <a:t>  ask turtles with [breed = people][die]</a:t>
            </a:r>
          </a:p>
          <a:p>
            <a:r>
              <a:rPr lang="en-US" dirty="0"/>
              <a:t>  reset-ticks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9872A-0764-A94D-96B6-9846E76CD0E5}"/>
              </a:ext>
            </a:extLst>
          </p:cNvPr>
          <p:cNvSpPr/>
          <p:nvPr/>
        </p:nvSpPr>
        <p:spPr>
          <a:xfrm>
            <a:off x="4148254" y="0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file-open "data/</a:t>
            </a:r>
            <a:r>
              <a:rPr lang="en-US" dirty="0" err="1"/>
              <a:t>SL_pop.csv</a:t>
            </a:r>
            <a:r>
              <a:rPr lang="en-US" dirty="0"/>
              <a:t>"</a:t>
            </a:r>
          </a:p>
          <a:p>
            <a:r>
              <a:rPr lang="en-US" dirty="0"/>
              <a:t>    if not file-at-end? [let header </a:t>
            </a:r>
            <a:r>
              <a:rPr lang="en-US" dirty="0" err="1"/>
              <a:t>csv:from-row</a:t>
            </a:r>
            <a:r>
              <a:rPr lang="en-US" dirty="0"/>
              <a:t> file-read-line]</a:t>
            </a:r>
          </a:p>
          <a:p>
            <a:r>
              <a:rPr lang="en-US" dirty="0"/>
              <a:t>   while [not file-at-end?]</a:t>
            </a:r>
          </a:p>
          <a:p>
            <a:r>
              <a:rPr lang="en-US" dirty="0"/>
              <a:t>    [let row </a:t>
            </a:r>
            <a:r>
              <a:rPr lang="en-US" dirty="0" err="1"/>
              <a:t>csv:from-row</a:t>
            </a:r>
            <a:r>
              <a:rPr lang="en-US" dirty="0"/>
              <a:t> file-read-line</a:t>
            </a:r>
          </a:p>
          <a:p>
            <a:r>
              <a:rPr lang="en-US" dirty="0"/>
              <a:t>      ;let </a:t>
            </a:r>
            <a:r>
              <a:rPr lang="en-US" dirty="0" err="1"/>
              <a:t>district_name</a:t>
            </a:r>
            <a:r>
              <a:rPr lang="en-US" dirty="0"/>
              <a:t> item 0 row</a:t>
            </a:r>
          </a:p>
          <a:p>
            <a:r>
              <a:rPr lang="en-US" dirty="0"/>
              <a:t>      let </a:t>
            </a:r>
            <a:r>
              <a:rPr lang="en-US" dirty="0" err="1"/>
              <a:t>d_name</a:t>
            </a:r>
            <a:r>
              <a:rPr lang="en-US" dirty="0"/>
              <a:t> item 0 row</a:t>
            </a:r>
          </a:p>
          <a:p>
            <a:r>
              <a:rPr lang="en-US" dirty="0"/>
              <a:t>      let </a:t>
            </a:r>
            <a:r>
              <a:rPr lang="en-US" dirty="0" err="1"/>
              <a:t>district_name</a:t>
            </a:r>
            <a:r>
              <a:rPr lang="en-US" dirty="0"/>
              <a:t> upper-case-string </a:t>
            </a:r>
            <a:r>
              <a:rPr lang="en-US" dirty="0" err="1"/>
              <a:t>d_name</a:t>
            </a:r>
            <a:r>
              <a:rPr lang="en-US" dirty="0"/>
              <a:t> ;convert text to uppercase</a:t>
            </a:r>
          </a:p>
          <a:p>
            <a:r>
              <a:rPr lang="en-US" dirty="0"/>
              <a:t>      if </a:t>
            </a:r>
            <a:r>
              <a:rPr lang="en-US" dirty="0" err="1"/>
              <a:t>district_name</a:t>
            </a:r>
            <a:r>
              <a:rPr lang="en-US" dirty="0"/>
              <a:t> = "WESTERN RURAL" [set </a:t>
            </a:r>
            <a:r>
              <a:rPr lang="en-US" dirty="0" err="1"/>
              <a:t>district_name</a:t>
            </a:r>
            <a:r>
              <a:rPr lang="en-US" dirty="0"/>
              <a:t> "WESTERN AREA RURAL"]</a:t>
            </a:r>
          </a:p>
          <a:p>
            <a:r>
              <a:rPr lang="en-US" dirty="0"/>
              <a:t>      if </a:t>
            </a:r>
            <a:r>
              <a:rPr lang="en-US" dirty="0" err="1"/>
              <a:t>district_name</a:t>
            </a:r>
            <a:r>
              <a:rPr lang="en-US" dirty="0"/>
              <a:t> = "WESTERN URBAN" [set </a:t>
            </a:r>
            <a:r>
              <a:rPr lang="en-US" dirty="0" err="1"/>
              <a:t>district_name</a:t>
            </a:r>
            <a:r>
              <a:rPr lang="en-US" dirty="0"/>
              <a:t> "WESTERN AREA URBAN"]</a:t>
            </a:r>
          </a:p>
          <a:p>
            <a:r>
              <a:rPr lang="en-US" dirty="0"/>
              <a:t>      let </a:t>
            </a:r>
            <a:r>
              <a:rPr lang="en-US" dirty="0" err="1"/>
              <a:t>district_pop</a:t>
            </a:r>
            <a:r>
              <a:rPr lang="en-US" dirty="0"/>
              <a:t> item 4 row</a:t>
            </a:r>
          </a:p>
          <a:p>
            <a:r>
              <a:rPr lang="en-US" dirty="0"/>
              <a:t>      let </a:t>
            </a:r>
            <a:r>
              <a:rPr lang="en-US" dirty="0" err="1"/>
              <a:t>small_pop</a:t>
            </a:r>
            <a:r>
              <a:rPr lang="en-US" dirty="0"/>
              <a:t> (</a:t>
            </a:r>
            <a:r>
              <a:rPr lang="en-US" dirty="0" err="1"/>
              <a:t>district_pop</a:t>
            </a:r>
            <a:r>
              <a:rPr lang="en-US" dirty="0"/>
              <a:t> / 10000)</a:t>
            </a:r>
          </a:p>
          <a:p>
            <a:r>
              <a:rPr lang="en-US" dirty="0"/>
              <a:t>      create-people </a:t>
            </a:r>
            <a:r>
              <a:rPr lang="en-US" dirty="0" err="1"/>
              <a:t>small_pop</a:t>
            </a:r>
            <a:endParaRPr lang="en-US" dirty="0"/>
          </a:p>
          <a:p>
            <a:r>
              <a:rPr lang="en-US" dirty="0"/>
              <a:t>         [set district </a:t>
            </a:r>
            <a:r>
              <a:rPr lang="en-US" dirty="0" err="1"/>
              <a:t>district_name</a:t>
            </a:r>
            <a:endParaRPr lang="en-US" dirty="0"/>
          </a:p>
          <a:p>
            <a:r>
              <a:rPr lang="en-US" dirty="0"/>
              <a:t>          set shape "person"</a:t>
            </a:r>
          </a:p>
          <a:p>
            <a:r>
              <a:rPr lang="en-US" dirty="0"/>
              <a:t>          set size 2</a:t>
            </a:r>
          </a:p>
          <a:p>
            <a:r>
              <a:rPr lang="en-US" dirty="0"/>
              <a:t>          set label ""</a:t>
            </a:r>
          </a:p>
          <a:p>
            <a:r>
              <a:rPr lang="en-US" dirty="0"/>
              <a:t>          set status "S"</a:t>
            </a:r>
          </a:p>
          <a:p>
            <a:r>
              <a:rPr lang="en-US" dirty="0"/>
              <a:t>          set color pink</a:t>
            </a:r>
          </a:p>
          <a:p>
            <a:r>
              <a:rPr lang="en-US" dirty="0"/>
              <a:t>          move-to one-of patches with [district-name = [district] of myself]]]</a:t>
            </a:r>
          </a:p>
          <a:p>
            <a:r>
              <a:rPr lang="en-US" dirty="0"/>
              <a:t>       file-close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033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D1A2E5-7BA5-294B-BE1D-05FF6B66E2E3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to-report upper-case-string [s]</a:t>
            </a:r>
          </a:p>
          <a:p>
            <a:r>
              <a:rPr lang="en-US" dirty="0"/>
              <a:t>   </a:t>
            </a:r>
            <a:r>
              <a:rPr lang="en-US" dirty="0" err="1"/>
              <a:t>ifelse</a:t>
            </a:r>
            <a:r>
              <a:rPr lang="en-US" dirty="0"/>
              <a:t> empty? s</a:t>
            </a:r>
          </a:p>
          <a:p>
            <a:r>
              <a:rPr lang="en-US" dirty="0"/>
              <a:t>   [report ""]</a:t>
            </a:r>
          </a:p>
          <a:p>
            <a:r>
              <a:rPr lang="en-US" dirty="0"/>
              <a:t>    [ report word (upper-case-char first s)</a:t>
            </a:r>
          </a:p>
          <a:p>
            <a:r>
              <a:rPr lang="en-US" dirty="0"/>
              <a:t>                  (upper-case-string </a:t>
            </a:r>
            <a:r>
              <a:rPr lang="en-US" dirty="0" err="1"/>
              <a:t>butfirst</a:t>
            </a:r>
            <a:r>
              <a:rPr lang="en-US" dirty="0"/>
              <a:t> s) 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to-report upper-case-char [c]</a:t>
            </a:r>
          </a:p>
          <a:p>
            <a:r>
              <a:rPr lang="en-US" dirty="0"/>
              <a:t>   let </a:t>
            </a:r>
            <a:r>
              <a:rPr lang="en-US" dirty="0" err="1"/>
              <a:t>pos</a:t>
            </a:r>
            <a:r>
              <a:rPr lang="en-US" dirty="0"/>
              <a:t> position c "</a:t>
            </a:r>
            <a:r>
              <a:rPr lang="en-US" dirty="0" err="1"/>
              <a:t>abcdefghijklmnopqrstuvwxyz</a:t>
            </a:r>
            <a:r>
              <a:rPr lang="en-US" dirty="0"/>
              <a:t>"</a:t>
            </a:r>
          </a:p>
          <a:p>
            <a:r>
              <a:rPr lang="en-US" dirty="0"/>
              <a:t>   </a:t>
            </a:r>
            <a:r>
              <a:rPr lang="en-US" dirty="0" err="1"/>
              <a:t>ifelse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false</a:t>
            </a:r>
          </a:p>
          <a:p>
            <a:r>
              <a:rPr lang="en-US" dirty="0"/>
              <a:t>     [ report c ]</a:t>
            </a:r>
          </a:p>
          <a:p>
            <a:r>
              <a:rPr lang="en-US" dirty="0"/>
              <a:t>     [ report item </a:t>
            </a:r>
            <a:r>
              <a:rPr lang="en-US" dirty="0" err="1"/>
              <a:t>pos</a:t>
            </a:r>
            <a:r>
              <a:rPr lang="en-US" dirty="0"/>
              <a:t> "ABCDEFGHIJKLMNOPQRSTUVWXYZ" ]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319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55D63A-4087-D049-9FB1-F9514B115E89}"/>
              </a:ext>
            </a:extLst>
          </p:cNvPr>
          <p:cNvSpPr/>
          <p:nvPr/>
        </p:nvSpPr>
        <p:spPr>
          <a:xfrm>
            <a:off x="419101" y="22065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infect</a:t>
            </a:r>
          </a:p>
          <a:p>
            <a:r>
              <a:rPr lang="en-US" dirty="0"/>
              <a:t>  foreach </a:t>
            </a:r>
            <a:r>
              <a:rPr lang="en-US" dirty="0" err="1"/>
              <a:t>gis:feature-list-of</a:t>
            </a:r>
            <a:r>
              <a:rPr lang="en-US" dirty="0"/>
              <a:t> districts</a:t>
            </a:r>
          </a:p>
          <a:p>
            <a:r>
              <a:rPr lang="en-US" dirty="0"/>
              <a:t>    [ ?1 -&gt; let </a:t>
            </a:r>
            <a:r>
              <a:rPr lang="en-US" dirty="0" err="1"/>
              <a:t>d_name</a:t>
            </a:r>
            <a:r>
              <a:rPr lang="en-US" dirty="0"/>
              <a:t> </a:t>
            </a:r>
            <a:r>
              <a:rPr lang="en-US" dirty="0" err="1"/>
              <a:t>gis:property-value</a:t>
            </a:r>
            <a:r>
              <a:rPr lang="en-US" dirty="0"/>
              <a:t> ?1 "GLOBAL_A_1"</a:t>
            </a:r>
          </a:p>
          <a:p>
            <a:r>
              <a:rPr lang="en-US" dirty="0"/>
              <a:t>      let infected </a:t>
            </a:r>
            <a:r>
              <a:rPr lang="en-US" dirty="0" err="1"/>
              <a:t>gis:property-value</a:t>
            </a:r>
            <a:r>
              <a:rPr lang="en-US" dirty="0"/>
              <a:t> ?1 "V_ADM2_C_3"</a:t>
            </a:r>
          </a:p>
          <a:p>
            <a:r>
              <a:rPr lang="en-US" dirty="0"/>
              <a:t>      let </a:t>
            </a:r>
            <a:r>
              <a:rPr lang="en-US" dirty="0" err="1"/>
              <a:t>st_infected</a:t>
            </a:r>
            <a:r>
              <a:rPr lang="en-US" dirty="0"/>
              <a:t> round infected / 100 ;for visualization</a:t>
            </a:r>
          </a:p>
          <a:p>
            <a:r>
              <a:rPr lang="en-US" dirty="0"/>
              <a:t>      if </a:t>
            </a:r>
            <a:r>
              <a:rPr lang="en-US" dirty="0" err="1"/>
              <a:t>st_infected</a:t>
            </a:r>
            <a:r>
              <a:rPr lang="en-US" dirty="0"/>
              <a:t> &lt; 0 [set </a:t>
            </a:r>
            <a:r>
              <a:rPr lang="en-US" dirty="0" err="1"/>
              <a:t>st_infected</a:t>
            </a:r>
            <a:r>
              <a:rPr lang="en-US" dirty="0"/>
              <a:t> 1]</a:t>
            </a:r>
          </a:p>
          <a:p>
            <a:r>
              <a:rPr lang="en-US" dirty="0"/>
              <a:t>      if any? people with [district = </a:t>
            </a:r>
            <a:r>
              <a:rPr lang="en-US" dirty="0" err="1"/>
              <a:t>d_name</a:t>
            </a:r>
            <a:r>
              <a:rPr lang="en-US" dirty="0"/>
              <a:t>]</a:t>
            </a:r>
          </a:p>
          <a:p>
            <a:r>
              <a:rPr lang="en-US" dirty="0"/>
              <a:t>         [ask n-of </a:t>
            </a:r>
            <a:r>
              <a:rPr lang="en-US" dirty="0" err="1"/>
              <a:t>st_infected</a:t>
            </a:r>
            <a:r>
              <a:rPr lang="en-US" dirty="0"/>
              <a:t> people with [district = </a:t>
            </a:r>
            <a:r>
              <a:rPr lang="en-US" dirty="0" err="1"/>
              <a:t>d_name</a:t>
            </a:r>
            <a:r>
              <a:rPr lang="en-US" dirty="0"/>
              <a:t>]</a:t>
            </a:r>
          </a:p>
          <a:p>
            <a:r>
              <a:rPr lang="en-US" dirty="0"/>
              <a:t>              [set status "I" set color red ]</a:t>
            </a:r>
          </a:p>
          <a:p>
            <a:r>
              <a:rPr lang="en-US" dirty="0"/>
              <a:t>          ]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5E782-9BC0-8E46-AE87-37EF2EC3F3B2}"/>
              </a:ext>
            </a:extLst>
          </p:cNvPr>
          <p:cNvSpPr/>
          <p:nvPr/>
        </p:nvSpPr>
        <p:spPr>
          <a:xfrm>
            <a:off x="5419725" y="294402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infect-others</a:t>
            </a:r>
          </a:p>
          <a:p>
            <a:r>
              <a:rPr lang="en-US" dirty="0"/>
              <a:t>  let victims (turtle-set people-here with [status != "R"] people-on neighbors)</a:t>
            </a:r>
          </a:p>
          <a:p>
            <a:endParaRPr lang="en-US" dirty="0"/>
          </a:p>
          <a:p>
            <a:r>
              <a:rPr lang="en-US" dirty="0"/>
              <a:t>  ask victims</a:t>
            </a:r>
          </a:p>
          <a:p>
            <a:r>
              <a:rPr lang="en-US" dirty="0"/>
              <a:t>             [if status != "R"</a:t>
            </a:r>
          </a:p>
          <a:p>
            <a:r>
              <a:rPr lang="en-US" dirty="0"/>
              <a:t>                [let chance random 101</a:t>
            </a:r>
          </a:p>
          <a:p>
            <a:r>
              <a:rPr lang="en-US" dirty="0"/>
              <a:t>               if chance &gt; (100 - chance-of-infection)</a:t>
            </a:r>
          </a:p>
          <a:p>
            <a:r>
              <a:rPr lang="en-US" dirty="0"/>
              <a:t>                 [set status "I"</a:t>
            </a:r>
          </a:p>
          <a:p>
            <a:r>
              <a:rPr lang="en-US" dirty="0"/>
              <a:t>                   set color red]</a:t>
            </a:r>
          </a:p>
          <a:p>
            <a:r>
              <a:rPr lang="en-US" dirty="0"/>
              <a:t>  ]]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3211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69D5D-EACC-1445-B2C1-5654E4A94E12}"/>
              </a:ext>
            </a:extLst>
          </p:cNvPr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go</a:t>
            </a:r>
          </a:p>
          <a:p>
            <a:r>
              <a:rPr lang="en-US" dirty="0"/>
              <a:t>  travel</a:t>
            </a:r>
          </a:p>
          <a:p>
            <a:endParaRPr lang="en-US" dirty="0"/>
          </a:p>
          <a:p>
            <a:r>
              <a:rPr lang="en-US" dirty="0"/>
              <a:t>  ; expose others and possibly infect them</a:t>
            </a:r>
          </a:p>
          <a:p>
            <a:r>
              <a:rPr lang="en-US" dirty="0"/>
              <a:t>  ; also chance to die (change status to "R" for remove</a:t>
            </a:r>
          </a:p>
          <a:p>
            <a:r>
              <a:rPr lang="en-US" dirty="0"/>
              <a:t>  ask people with [status = "I"]</a:t>
            </a:r>
          </a:p>
          <a:p>
            <a:r>
              <a:rPr lang="en-US" dirty="0"/>
              <a:t>        [infect-others</a:t>
            </a:r>
          </a:p>
          <a:p>
            <a:r>
              <a:rPr lang="en-US" dirty="0"/>
              <a:t>          let chance random 101</a:t>
            </a:r>
          </a:p>
          <a:p>
            <a:r>
              <a:rPr lang="en-US" dirty="0"/>
              <a:t>           if chance &gt;= (100 - chance-of-death) ; die</a:t>
            </a:r>
          </a:p>
          <a:p>
            <a:r>
              <a:rPr lang="en-US" dirty="0"/>
              <a:t>               [set status "R" set size 0]</a:t>
            </a:r>
          </a:p>
          <a:p>
            <a:r>
              <a:rPr lang="en-US" dirty="0"/>
              <a:t>           if chance &lt; 10 ; get better</a:t>
            </a:r>
          </a:p>
          <a:p>
            <a:r>
              <a:rPr lang="en-US" dirty="0"/>
              <a:t>               [set status "S" set color pink]</a:t>
            </a:r>
          </a:p>
          <a:p>
            <a:r>
              <a:rPr lang="en-US" dirty="0"/>
              <a:t>         ]</a:t>
            </a:r>
          </a:p>
          <a:p>
            <a:endParaRPr lang="en-US" dirty="0"/>
          </a:p>
          <a:p>
            <a:r>
              <a:rPr lang="en-US" dirty="0"/>
              <a:t>  tick</a:t>
            </a:r>
          </a:p>
          <a:p>
            <a:r>
              <a:rPr lang="en-US" dirty="0"/>
              <a:t>  if not any? people with [status = "S"] [stop] ; everyone is sick or dead</a:t>
            </a:r>
          </a:p>
          <a:p>
            <a:r>
              <a:rPr lang="en-US" dirty="0"/>
              <a:t>  if not any? people with [status = "I"] [stop] ; everyone is either okay or dead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1154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79468-7A51-D847-8D5A-B9434DA8683A}"/>
              </a:ext>
            </a:extLst>
          </p:cNvPr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travel</a:t>
            </a:r>
          </a:p>
          <a:p>
            <a:endParaRPr lang="en-US" dirty="0"/>
          </a:p>
          <a:p>
            <a:r>
              <a:rPr lang="en-US" dirty="0"/>
              <a:t>   if travel-goal = "random"</a:t>
            </a:r>
          </a:p>
          <a:p>
            <a:r>
              <a:rPr lang="en-US" dirty="0"/>
              <a:t>    [ask people with [status != "R"] [check-travel-restriction]];[</a:t>
            </a:r>
            <a:r>
              <a:rPr lang="en-US" dirty="0" err="1"/>
              <a:t>rt</a:t>
            </a:r>
            <a:r>
              <a:rPr lang="en-US" dirty="0"/>
              <a:t> random 360 </a:t>
            </a:r>
            <a:r>
              <a:rPr lang="en-US" dirty="0" err="1"/>
              <a:t>fd</a:t>
            </a:r>
            <a:r>
              <a:rPr lang="en-US" dirty="0"/>
              <a:t> 1]]</a:t>
            </a:r>
          </a:p>
          <a:p>
            <a:endParaRPr lang="en-US" dirty="0"/>
          </a:p>
          <a:p>
            <a:r>
              <a:rPr lang="en-US" dirty="0"/>
              <a:t>  if travel-goal = "treatment"</a:t>
            </a:r>
          </a:p>
          <a:p>
            <a:r>
              <a:rPr lang="en-US" dirty="0"/>
              <a:t>   [</a:t>
            </a:r>
          </a:p>
          <a:p>
            <a:r>
              <a:rPr lang="en-US" dirty="0"/>
              <a:t>      ask people with [status = "S"]</a:t>
            </a:r>
          </a:p>
          <a:p>
            <a:r>
              <a:rPr lang="en-US" dirty="0"/>
              <a:t>          [check-travel-restriction]</a:t>
            </a:r>
          </a:p>
          <a:p>
            <a:r>
              <a:rPr lang="en-US" dirty="0"/>
              <a:t>      ask people with [status = "I"]</a:t>
            </a:r>
          </a:p>
          <a:p>
            <a:r>
              <a:rPr lang="en-US" dirty="0"/>
              <a:t>           [let nearest-treatment min-one-of sites [distance myself]</a:t>
            </a:r>
          </a:p>
          <a:p>
            <a:r>
              <a:rPr lang="en-US" dirty="0"/>
              <a:t>            face nearest-treatment </a:t>
            </a:r>
            <a:r>
              <a:rPr lang="en-US" dirty="0" err="1"/>
              <a:t>fd</a:t>
            </a:r>
            <a:r>
              <a:rPr lang="en-US" dirty="0"/>
              <a:t> .5</a:t>
            </a:r>
          </a:p>
          <a:p>
            <a:r>
              <a:rPr lang="en-US" dirty="0"/>
              <a:t>        check-travel-restriction]</a:t>
            </a:r>
          </a:p>
          <a:p>
            <a:r>
              <a:rPr lang="en-US" dirty="0"/>
              <a:t>      ]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2977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F9EFAB-CE59-644F-A542-8CDADCEC7E57}"/>
              </a:ext>
            </a:extLst>
          </p:cNvPr>
          <p:cNvSpPr/>
          <p:nvPr/>
        </p:nvSpPr>
        <p:spPr>
          <a:xfrm>
            <a:off x="376237" y="19055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check-travel-restriction</a:t>
            </a:r>
          </a:p>
          <a:p>
            <a:r>
              <a:rPr lang="en-US" dirty="0"/>
              <a:t> if travel-restriction = "none" and travel-by-road-only = true</a:t>
            </a:r>
          </a:p>
          <a:p>
            <a:r>
              <a:rPr lang="en-US" dirty="0"/>
              <a:t>   [</a:t>
            </a:r>
            <a:r>
              <a:rPr lang="en-US" dirty="0" err="1"/>
              <a:t>rt</a:t>
            </a:r>
            <a:r>
              <a:rPr lang="en-US" dirty="0"/>
              <a:t> random 360</a:t>
            </a:r>
          </a:p>
          <a:p>
            <a:r>
              <a:rPr lang="en-US" dirty="0"/>
              <a:t>     </a:t>
            </a:r>
            <a:r>
              <a:rPr lang="en-US" dirty="0" err="1"/>
              <a:t>ifelse</a:t>
            </a:r>
            <a:r>
              <a:rPr lang="en-US" dirty="0"/>
              <a:t> not any? neighbors with [road-here = 1]</a:t>
            </a:r>
          </a:p>
          <a:p>
            <a:r>
              <a:rPr lang="en-US" dirty="0"/>
              <a:t>         [move-to min-one-of patches with [road-here = 1] [distance myself]]</a:t>
            </a:r>
          </a:p>
          <a:p>
            <a:r>
              <a:rPr lang="en-US" dirty="0"/>
              <a:t>        [ move-to one-of neighbors with [road-here = 1]]</a:t>
            </a:r>
          </a:p>
          <a:p>
            <a:r>
              <a:rPr lang="en-US" dirty="0"/>
              <a:t>   ]</a:t>
            </a:r>
          </a:p>
          <a:p>
            <a:endParaRPr lang="en-US" dirty="0"/>
          </a:p>
          <a:p>
            <a:r>
              <a:rPr lang="en-US" dirty="0"/>
              <a:t> if travel-restriction = "none" and travel-by-road-only = false</a:t>
            </a:r>
          </a:p>
          <a:p>
            <a:r>
              <a:rPr lang="en-US" dirty="0"/>
              <a:t>   [</a:t>
            </a:r>
            <a:r>
              <a:rPr lang="en-US" dirty="0" err="1"/>
              <a:t>rt</a:t>
            </a:r>
            <a:r>
              <a:rPr lang="en-US" dirty="0"/>
              <a:t> random 360</a:t>
            </a:r>
          </a:p>
          <a:p>
            <a:r>
              <a:rPr lang="en-US" dirty="0"/>
              <a:t>    </a:t>
            </a:r>
            <a:r>
              <a:rPr lang="en-US" dirty="0" err="1"/>
              <a:t>fd</a:t>
            </a:r>
            <a:r>
              <a:rPr lang="en-US" dirty="0"/>
              <a:t> 1]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D3994-5921-0D40-9906-57C9F6A1E428}"/>
              </a:ext>
            </a:extLst>
          </p:cNvPr>
          <p:cNvSpPr/>
          <p:nvPr/>
        </p:nvSpPr>
        <p:spPr>
          <a:xfrm>
            <a:off x="5976938" y="131212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travel-restriction = "within-districts" and travel-by-road-only = false</a:t>
            </a:r>
          </a:p>
          <a:p>
            <a:r>
              <a:rPr lang="en-US" dirty="0"/>
              <a:t>   [</a:t>
            </a:r>
            <a:r>
              <a:rPr lang="en-US" dirty="0" err="1"/>
              <a:t>rt</a:t>
            </a:r>
            <a:r>
              <a:rPr lang="en-US" dirty="0"/>
              <a:t> random 360</a:t>
            </a:r>
          </a:p>
          <a:p>
            <a:r>
              <a:rPr lang="en-US" dirty="0"/>
              <a:t>      </a:t>
            </a:r>
            <a:r>
              <a:rPr lang="en-US" dirty="0" err="1"/>
              <a:t>ifelse</a:t>
            </a:r>
            <a:r>
              <a:rPr lang="en-US" dirty="0"/>
              <a:t> patch-ahead 1 = nobody</a:t>
            </a:r>
          </a:p>
          <a:p>
            <a:r>
              <a:rPr lang="en-US" dirty="0"/>
              <a:t>        []</a:t>
            </a:r>
          </a:p>
          <a:p>
            <a:r>
              <a:rPr lang="en-US" dirty="0"/>
              <a:t>        [if [district-name] of patch-ahead 1 = district</a:t>
            </a:r>
          </a:p>
          <a:p>
            <a:r>
              <a:rPr lang="en-US" dirty="0"/>
              <a:t>         [</a:t>
            </a:r>
            <a:r>
              <a:rPr lang="en-US" dirty="0" err="1"/>
              <a:t>fd</a:t>
            </a:r>
            <a:r>
              <a:rPr lang="en-US" dirty="0"/>
              <a:t> 1 ] ]]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if travel-restriction = "within-districts" and travel-by-road-only = true</a:t>
            </a:r>
          </a:p>
          <a:p>
            <a:r>
              <a:rPr lang="en-US" dirty="0"/>
              <a:t>   [</a:t>
            </a:r>
            <a:r>
              <a:rPr lang="en-US" dirty="0" err="1"/>
              <a:t>rt</a:t>
            </a:r>
            <a:r>
              <a:rPr lang="en-US" dirty="0"/>
              <a:t> random 360</a:t>
            </a:r>
          </a:p>
          <a:p>
            <a:r>
              <a:rPr lang="en-US" dirty="0"/>
              <a:t>      </a:t>
            </a:r>
            <a:r>
              <a:rPr lang="en-US" dirty="0" err="1"/>
              <a:t>ifelse</a:t>
            </a:r>
            <a:r>
              <a:rPr lang="en-US" dirty="0"/>
              <a:t> patch-ahead 1 = nobody</a:t>
            </a:r>
          </a:p>
          <a:p>
            <a:r>
              <a:rPr lang="en-US" dirty="0"/>
              <a:t>        []</a:t>
            </a:r>
          </a:p>
          <a:p>
            <a:r>
              <a:rPr lang="en-US" dirty="0"/>
              <a:t>        [if [district-name] of patch-ahead 1 = district and [road-here] of patch-ahead 1 = 1</a:t>
            </a:r>
          </a:p>
          <a:p>
            <a:r>
              <a:rPr lang="en-US" dirty="0"/>
              <a:t>         [</a:t>
            </a:r>
            <a:r>
              <a:rPr lang="en-US" dirty="0" err="1"/>
              <a:t>fd</a:t>
            </a:r>
            <a:r>
              <a:rPr lang="en-US" dirty="0"/>
              <a:t> 1 ] ]]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A2393B7-ECEE-2C4E-A691-E91E02D1C93E}"/>
              </a:ext>
            </a:extLst>
          </p:cNvPr>
          <p:cNvSpPr/>
          <p:nvPr/>
        </p:nvSpPr>
        <p:spPr>
          <a:xfrm>
            <a:off x="2400300" y="1743075"/>
            <a:ext cx="3686175" cy="2443163"/>
          </a:xfrm>
          <a:custGeom>
            <a:avLst/>
            <a:gdLst>
              <a:gd name="connsiteX0" fmla="*/ 0 w 3686175"/>
              <a:gd name="connsiteY0" fmla="*/ 2043113 h 2443163"/>
              <a:gd name="connsiteX1" fmla="*/ 71438 w 3686175"/>
              <a:gd name="connsiteY1" fmla="*/ 2114550 h 2443163"/>
              <a:gd name="connsiteX2" fmla="*/ 114300 w 3686175"/>
              <a:gd name="connsiteY2" fmla="*/ 2143125 h 2443163"/>
              <a:gd name="connsiteX3" fmla="*/ 157163 w 3686175"/>
              <a:gd name="connsiteY3" fmla="*/ 2185988 h 2443163"/>
              <a:gd name="connsiteX4" fmla="*/ 214313 w 3686175"/>
              <a:gd name="connsiteY4" fmla="*/ 2214563 h 2443163"/>
              <a:gd name="connsiteX5" fmla="*/ 271463 w 3686175"/>
              <a:gd name="connsiteY5" fmla="*/ 2257425 h 2443163"/>
              <a:gd name="connsiteX6" fmla="*/ 328613 w 3686175"/>
              <a:gd name="connsiteY6" fmla="*/ 2271713 h 2443163"/>
              <a:gd name="connsiteX7" fmla="*/ 385763 w 3686175"/>
              <a:gd name="connsiteY7" fmla="*/ 2300288 h 2443163"/>
              <a:gd name="connsiteX8" fmla="*/ 428625 w 3686175"/>
              <a:gd name="connsiteY8" fmla="*/ 2314575 h 2443163"/>
              <a:gd name="connsiteX9" fmla="*/ 485775 w 3686175"/>
              <a:gd name="connsiteY9" fmla="*/ 2343150 h 2443163"/>
              <a:gd name="connsiteX10" fmla="*/ 571500 w 3686175"/>
              <a:gd name="connsiteY10" fmla="*/ 2371725 h 2443163"/>
              <a:gd name="connsiteX11" fmla="*/ 614363 w 3686175"/>
              <a:gd name="connsiteY11" fmla="*/ 2386013 h 2443163"/>
              <a:gd name="connsiteX12" fmla="*/ 657225 w 3686175"/>
              <a:gd name="connsiteY12" fmla="*/ 2400300 h 2443163"/>
              <a:gd name="connsiteX13" fmla="*/ 757238 w 3686175"/>
              <a:gd name="connsiteY13" fmla="*/ 2428875 h 2443163"/>
              <a:gd name="connsiteX14" fmla="*/ 857250 w 3686175"/>
              <a:gd name="connsiteY14" fmla="*/ 2443163 h 2443163"/>
              <a:gd name="connsiteX15" fmla="*/ 1514475 w 3686175"/>
              <a:gd name="connsiteY15" fmla="*/ 2428875 h 2443163"/>
              <a:gd name="connsiteX16" fmla="*/ 1685925 w 3686175"/>
              <a:gd name="connsiteY16" fmla="*/ 2386013 h 2443163"/>
              <a:gd name="connsiteX17" fmla="*/ 1828800 w 3686175"/>
              <a:gd name="connsiteY17" fmla="*/ 2343150 h 2443163"/>
              <a:gd name="connsiteX18" fmla="*/ 1871663 w 3686175"/>
              <a:gd name="connsiteY18" fmla="*/ 2314575 h 2443163"/>
              <a:gd name="connsiteX19" fmla="*/ 2014538 w 3686175"/>
              <a:gd name="connsiteY19" fmla="*/ 2257425 h 2443163"/>
              <a:gd name="connsiteX20" fmla="*/ 2071688 w 3686175"/>
              <a:gd name="connsiteY20" fmla="*/ 2214563 h 2443163"/>
              <a:gd name="connsiteX21" fmla="*/ 2214563 w 3686175"/>
              <a:gd name="connsiteY21" fmla="*/ 2128838 h 2443163"/>
              <a:gd name="connsiteX22" fmla="*/ 2271713 w 3686175"/>
              <a:gd name="connsiteY22" fmla="*/ 2071688 h 2443163"/>
              <a:gd name="connsiteX23" fmla="*/ 2314575 w 3686175"/>
              <a:gd name="connsiteY23" fmla="*/ 2043113 h 2443163"/>
              <a:gd name="connsiteX24" fmla="*/ 2428875 w 3686175"/>
              <a:gd name="connsiteY24" fmla="*/ 1957388 h 2443163"/>
              <a:gd name="connsiteX25" fmla="*/ 2571750 w 3686175"/>
              <a:gd name="connsiteY25" fmla="*/ 1885950 h 2443163"/>
              <a:gd name="connsiteX26" fmla="*/ 2614613 w 3686175"/>
              <a:gd name="connsiteY26" fmla="*/ 1843088 h 2443163"/>
              <a:gd name="connsiteX27" fmla="*/ 2671763 w 3686175"/>
              <a:gd name="connsiteY27" fmla="*/ 1828800 h 2443163"/>
              <a:gd name="connsiteX28" fmla="*/ 2843213 w 3686175"/>
              <a:gd name="connsiteY28" fmla="*/ 1785938 h 2443163"/>
              <a:gd name="connsiteX29" fmla="*/ 2928938 w 3686175"/>
              <a:gd name="connsiteY29" fmla="*/ 1757363 h 2443163"/>
              <a:gd name="connsiteX30" fmla="*/ 2971800 w 3686175"/>
              <a:gd name="connsiteY30" fmla="*/ 1743075 h 2443163"/>
              <a:gd name="connsiteX31" fmla="*/ 3014663 w 3686175"/>
              <a:gd name="connsiteY31" fmla="*/ 1714500 h 2443163"/>
              <a:gd name="connsiteX32" fmla="*/ 3143250 w 3686175"/>
              <a:gd name="connsiteY32" fmla="*/ 1643063 h 2443163"/>
              <a:gd name="connsiteX33" fmla="*/ 3228975 w 3686175"/>
              <a:gd name="connsiteY33" fmla="*/ 1585913 h 2443163"/>
              <a:gd name="connsiteX34" fmla="*/ 3328988 w 3686175"/>
              <a:gd name="connsiteY34" fmla="*/ 1528763 h 2443163"/>
              <a:gd name="connsiteX35" fmla="*/ 3414713 w 3686175"/>
              <a:gd name="connsiteY35" fmla="*/ 1443038 h 2443163"/>
              <a:gd name="connsiteX36" fmla="*/ 3457575 w 3686175"/>
              <a:gd name="connsiteY36" fmla="*/ 1400175 h 2443163"/>
              <a:gd name="connsiteX37" fmla="*/ 3500438 w 3686175"/>
              <a:gd name="connsiteY37" fmla="*/ 1385888 h 2443163"/>
              <a:gd name="connsiteX38" fmla="*/ 3543300 w 3686175"/>
              <a:gd name="connsiteY38" fmla="*/ 1357313 h 2443163"/>
              <a:gd name="connsiteX39" fmla="*/ 3629025 w 3686175"/>
              <a:gd name="connsiteY39" fmla="*/ 1328738 h 2443163"/>
              <a:gd name="connsiteX40" fmla="*/ 3671888 w 3686175"/>
              <a:gd name="connsiteY40" fmla="*/ 1300163 h 2443163"/>
              <a:gd name="connsiteX41" fmla="*/ 3686175 w 3686175"/>
              <a:gd name="connsiteY41" fmla="*/ 1257300 h 2443163"/>
              <a:gd name="connsiteX42" fmla="*/ 3671888 w 3686175"/>
              <a:gd name="connsiteY42" fmla="*/ 928688 h 2443163"/>
              <a:gd name="connsiteX43" fmla="*/ 3657600 w 3686175"/>
              <a:gd name="connsiteY43" fmla="*/ 885825 h 2443163"/>
              <a:gd name="connsiteX44" fmla="*/ 3643313 w 3686175"/>
              <a:gd name="connsiteY44" fmla="*/ 814388 h 2443163"/>
              <a:gd name="connsiteX45" fmla="*/ 3586163 w 3686175"/>
              <a:gd name="connsiteY45" fmla="*/ 728663 h 2443163"/>
              <a:gd name="connsiteX46" fmla="*/ 3471863 w 3686175"/>
              <a:gd name="connsiteY46" fmla="*/ 557213 h 2443163"/>
              <a:gd name="connsiteX47" fmla="*/ 3386138 w 3686175"/>
              <a:gd name="connsiteY47" fmla="*/ 428625 h 2443163"/>
              <a:gd name="connsiteX48" fmla="*/ 3357563 w 3686175"/>
              <a:gd name="connsiteY48" fmla="*/ 385763 h 2443163"/>
              <a:gd name="connsiteX49" fmla="*/ 3328988 w 3686175"/>
              <a:gd name="connsiteY49" fmla="*/ 342900 h 2443163"/>
              <a:gd name="connsiteX50" fmla="*/ 3357563 w 3686175"/>
              <a:gd name="connsiteY50" fmla="*/ 257175 h 2443163"/>
              <a:gd name="connsiteX51" fmla="*/ 3386138 w 3686175"/>
              <a:gd name="connsiteY51" fmla="*/ 142875 h 2443163"/>
              <a:gd name="connsiteX52" fmla="*/ 3414713 w 3686175"/>
              <a:gd name="connsiteY52" fmla="*/ 57150 h 2443163"/>
              <a:gd name="connsiteX53" fmla="*/ 3457575 w 3686175"/>
              <a:gd name="connsiteY53" fmla="*/ 28575 h 2443163"/>
              <a:gd name="connsiteX54" fmla="*/ 3400425 w 3686175"/>
              <a:gd name="connsiteY54" fmla="*/ 14288 h 2443163"/>
              <a:gd name="connsiteX55" fmla="*/ 3257550 w 3686175"/>
              <a:gd name="connsiteY55" fmla="*/ 0 h 2443163"/>
              <a:gd name="connsiteX56" fmla="*/ 3429000 w 3686175"/>
              <a:gd name="connsiteY56" fmla="*/ 14288 h 2443163"/>
              <a:gd name="connsiteX57" fmla="*/ 3443288 w 3686175"/>
              <a:gd name="connsiteY57" fmla="*/ 57150 h 2443163"/>
              <a:gd name="connsiteX58" fmla="*/ 3457575 w 3686175"/>
              <a:gd name="connsiteY58" fmla="*/ 157163 h 2443163"/>
              <a:gd name="connsiteX59" fmla="*/ 3486150 w 3686175"/>
              <a:gd name="connsiteY59" fmla="*/ 214313 h 2443163"/>
              <a:gd name="connsiteX60" fmla="*/ 3543300 w 3686175"/>
              <a:gd name="connsiteY60" fmla="*/ 285750 h 24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686175" h="2443163">
                <a:moveTo>
                  <a:pt x="0" y="2043113"/>
                </a:moveTo>
                <a:cubicBezTo>
                  <a:pt x="23813" y="2066925"/>
                  <a:pt x="46094" y="2092374"/>
                  <a:pt x="71438" y="2114550"/>
                </a:cubicBezTo>
                <a:cubicBezTo>
                  <a:pt x="84361" y="2125857"/>
                  <a:pt x="101109" y="2132132"/>
                  <a:pt x="114300" y="2143125"/>
                </a:cubicBezTo>
                <a:cubicBezTo>
                  <a:pt x="129822" y="2156060"/>
                  <a:pt x="140721" y="2174244"/>
                  <a:pt x="157163" y="2185988"/>
                </a:cubicBezTo>
                <a:cubicBezTo>
                  <a:pt x="174494" y="2198368"/>
                  <a:pt x="196252" y="2203275"/>
                  <a:pt x="214313" y="2214563"/>
                </a:cubicBezTo>
                <a:cubicBezTo>
                  <a:pt x="234506" y="2227183"/>
                  <a:pt x="250165" y="2246776"/>
                  <a:pt x="271463" y="2257425"/>
                </a:cubicBezTo>
                <a:cubicBezTo>
                  <a:pt x="289026" y="2266207"/>
                  <a:pt x="310227" y="2264818"/>
                  <a:pt x="328613" y="2271713"/>
                </a:cubicBezTo>
                <a:cubicBezTo>
                  <a:pt x="348555" y="2279191"/>
                  <a:pt x="366187" y="2291898"/>
                  <a:pt x="385763" y="2300288"/>
                </a:cubicBezTo>
                <a:cubicBezTo>
                  <a:pt x="399605" y="2306220"/>
                  <a:pt x="414783" y="2308643"/>
                  <a:pt x="428625" y="2314575"/>
                </a:cubicBezTo>
                <a:cubicBezTo>
                  <a:pt x="448201" y="2322965"/>
                  <a:pt x="466000" y="2335240"/>
                  <a:pt x="485775" y="2343150"/>
                </a:cubicBezTo>
                <a:cubicBezTo>
                  <a:pt x="513741" y="2354337"/>
                  <a:pt x="542925" y="2362200"/>
                  <a:pt x="571500" y="2371725"/>
                </a:cubicBezTo>
                <a:lnTo>
                  <a:pt x="614363" y="2386013"/>
                </a:lnTo>
                <a:lnTo>
                  <a:pt x="657225" y="2400300"/>
                </a:lnTo>
                <a:cubicBezTo>
                  <a:pt x="693955" y="2412543"/>
                  <a:pt x="717761" y="2421697"/>
                  <a:pt x="757238" y="2428875"/>
                </a:cubicBezTo>
                <a:cubicBezTo>
                  <a:pt x="790371" y="2434899"/>
                  <a:pt x="823913" y="2438400"/>
                  <a:pt x="857250" y="2443163"/>
                </a:cubicBezTo>
                <a:lnTo>
                  <a:pt x="1514475" y="2428875"/>
                </a:lnTo>
                <a:cubicBezTo>
                  <a:pt x="1587203" y="2426078"/>
                  <a:pt x="1617123" y="2406654"/>
                  <a:pt x="1685925" y="2386013"/>
                </a:cubicBezTo>
                <a:cubicBezTo>
                  <a:pt x="1722227" y="2375122"/>
                  <a:pt x="1801249" y="2361517"/>
                  <a:pt x="1828800" y="2343150"/>
                </a:cubicBezTo>
                <a:cubicBezTo>
                  <a:pt x="1843088" y="2333625"/>
                  <a:pt x="1855971" y="2321549"/>
                  <a:pt x="1871663" y="2314575"/>
                </a:cubicBezTo>
                <a:cubicBezTo>
                  <a:pt x="1960452" y="2275113"/>
                  <a:pt x="1942568" y="2302406"/>
                  <a:pt x="2014538" y="2257425"/>
                </a:cubicBezTo>
                <a:cubicBezTo>
                  <a:pt x="2034731" y="2244805"/>
                  <a:pt x="2051657" y="2227440"/>
                  <a:pt x="2071688" y="2214563"/>
                </a:cubicBezTo>
                <a:cubicBezTo>
                  <a:pt x="2118407" y="2184530"/>
                  <a:pt x="2175290" y="2168111"/>
                  <a:pt x="2214563" y="2128838"/>
                </a:cubicBezTo>
                <a:cubicBezTo>
                  <a:pt x="2233613" y="2109788"/>
                  <a:pt x="2251258" y="2089221"/>
                  <a:pt x="2271713" y="2071688"/>
                </a:cubicBezTo>
                <a:cubicBezTo>
                  <a:pt x="2284750" y="2060513"/>
                  <a:pt x="2300688" y="2053213"/>
                  <a:pt x="2314575" y="2043113"/>
                </a:cubicBezTo>
                <a:cubicBezTo>
                  <a:pt x="2353091" y="2015101"/>
                  <a:pt x="2389249" y="1983806"/>
                  <a:pt x="2428875" y="1957388"/>
                </a:cubicBezTo>
                <a:cubicBezTo>
                  <a:pt x="2530938" y="1889346"/>
                  <a:pt x="2481283" y="1908568"/>
                  <a:pt x="2571750" y="1885950"/>
                </a:cubicBezTo>
                <a:cubicBezTo>
                  <a:pt x="2586038" y="1871663"/>
                  <a:pt x="2597070" y="1853113"/>
                  <a:pt x="2614613" y="1843088"/>
                </a:cubicBezTo>
                <a:cubicBezTo>
                  <a:pt x="2631662" y="1833346"/>
                  <a:pt x="2652955" y="1834443"/>
                  <a:pt x="2671763" y="1828800"/>
                </a:cubicBezTo>
                <a:cubicBezTo>
                  <a:pt x="2813267" y="1786348"/>
                  <a:pt x="2700562" y="1809712"/>
                  <a:pt x="2843213" y="1785938"/>
                </a:cubicBezTo>
                <a:lnTo>
                  <a:pt x="2928938" y="1757363"/>
                </a:lnTo>
                <a:cubicBezTo>
                  <a:pt x="2943225" y="1752600"/>
                  <a:pt x="2959269" y="1751429"/>
                  <a:pt x="2971800" y="1743075"/>
                </a:cubicBezTo>
                <a:cubicBezTo>
                  <a:pt x="2986088" y="1733550"/>
                  <a:pt x="2999754" y="1723019"/>
                  <a:pt x="3014663" y="1714500"/>
                </a:cubicBezTo>
                <a:cubicBezTo>
                  <a:pt x="3148304" y="1638134"/>
                  <a:pt x="2986202" y="1743002"/>
                  <a:pt x="3143250" y="1643063"/>
                </a:cubicBezTo>
                <a:cubicBezTo>
                  <a:pt x="3172224" y="1624625"/>
                  <a:pt x="3198258" y="1601272"/>
                  <a:pt x="3228975" y="1585913"/>
                </a:cubicBezTo>
                <a:cubicBezTo>
                  <a:pt x="3258542" y="1571129"/>
                  <a:pt x="3303024" y="1551842"/>
                  <a:pt x="3328988" y="1528763"/>
                </a:cubicBezTo>
                <a:cubicBezTo>
                  <a:pt x="3359192" y="1501915"/>
                  <a:pt x="3386138" y="1471613"/>
                  <a:pt x="3414713" y="1443038"/>
                </a:cubicBezTo>
                <a:cubicBezTo>
                  <a:pt x="3429000" y="1428750"/>
                  <a:pt x="3438406" y="1406564"/>
                  <a:pt x="3457575" y="1400175"/>
                </a:cubicBezTo>
                <a:lnTo>
                  <a:pt x="3500438" y="1385888"/>
                </a:lnTo>
                <a:cubicBezTo>
                  <a:pt x="3514725" y="1376363"/>
                  <a:pt x="3527609" y="1364287"/>
                  <a:pt x="3543300" y="1357313"/>
                </a:cubicBezTo>
                <a:cubicBezTo>
                  <a:pt x="3570825" y="1345080"/>
                  <a:pt x="3629025" y="1328738"/>
                  <a:pt x="3629025" y="1328738"/>
                </a:cubicBezTo>
                <a:cubicBezTo>
                  <a:pt x="3643313" y="1319213"/>
                  <a:pt x="3661161" y="1313572"/>
                  <a:pt x="3671888" y="1300163"/>
                </a:cubicBezTo>
                <a:cubicBezTo>
                  <a:pt x="3681296" y="1288403"/>
                  <a:pt x="3686175" y="1272360"/>
                  <a:pt x="3686175" y="1257300"/>
                </a:cubicBezTo>
                <a:cubicBezTo>
                  <a:pt x="3686175" y="1147659"/>
                  <a:pt x="3680297" y="1038006"/>
                  <a:pt x="3671888" y="928688"/>
                </a:cubicBezTo>
                <a:cubicBezTo>
                  <a:pt x="3670733" y="913672"/>
                  <a:pt x="3661253" y="900436"/>
                  <a:pt x="3657600" y="885825"/>
                </a:cubicBezTo>
                <a:cubicBezTo>
                  <a:pt x="3651710" y="862266"/>
                  <a:pt x="3653362" y="836495"/>
                  <a:pt x="3643313" y="814388"/>
                </a:cubicBezTo>
                <a:cubicBezTo>
                  <a:pt x="3629102" y="783123"/>
                  <a:pt x="3605213" y="757238"/>
                  <a:pt x="3586163" y="728663"/>
                </a:cubicBezTo>
                <a:lnTo>
                  <a:pt x="3471863" y="557213"/>
                </a:lnTo>
                <a:lnTo>
                  <a:pt x="3386138" y="428625"/>
                </a:lnTo>
                <a:lnTo>
                  <a:pt x="3357563" y="385763"/>
                </a:lnTo>
                <a:lnTo>
                  <a:pt x="3328988" y="342900"/>
                </a:lnTo>
                <a:cubicBezTo>
                  <a:pt x="3338513" y="314325"/>
                  <a:pt x="3350258" y="286396"/>
                  <a:pt x="3357563" y="257175"/>
                </a:cubicBezTo>
                <a:cubicBezTo>
                  <a:pt x="3367088" y="219075"/>
                  <a:pt x="3373719" y="180132"/>
                  <a:pt x="3386138" y="142875"/>
                </a:cubicBezTo>
                <a:cubicBezTo>
                  <a:pt x="3395663" y="114300"/>
                  <a:pt x="3389651" y="73858"/>
                  <a:pt x="3414713" y="57150"/>
                </a:cubicBezTo>
                <a:lnTo>
                  <a:pt x="3457575" y="28575"/>
                </a:lnTo>
                <a:cubicBezTo>
                  <a:pt x="3438525" y="23813"/>
                  <a:pt x="3419864" y="17065"/>
                  <a:pt x="3400425" y="14288"/>
                </a:cubicBezTo>
                <a:cubicBezTo>
                  <a:pt x="3353043" y="7519"/>
                  <a:pt x="3209687" y="0"/>
                  <a:pt x="3257550" y="0"/>
                </a:cubicBezTo>
                <a:cubicBezTo>
                  <a:pt x="3314898" y="0"/>
                  <a:pt x="3371850" y="9525"/>
                  <a:pt x="3429000" y="14288"/>
                </a:cubicBezTo>
                <a:cubicBezTo>
                  <a:pt x="3433763" y="28575"/>
                  <a:pt x="3440334" y="42382"/>
                  <a:pt x="3443288" y="57150"/>
                </a:cubicBezTo>
                <a:cubicBezTo>
                  <a:pt x="3449892" y="90172"/>
                  <a:pt x="3448714" y="124673"/>
                  <a:pt x="3457575" y="157163"/>
                </a:cubicBezTo>
                <a:cubicBezTo>
                  <a:pt x="3463179" y="177711"/>
                  <a:pt x="3475583" y="195821"/>
                  <a:pt x="3486150" y="214313"/>
                </a:cubicBezTo>
                <a:cubicBezTo>
                  <a:pt x="3510181" y="256367"/>
                  <a:pt x="3512009" y="254459"/>
                  <a:pt x="3543300" y="285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6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B786B-F334-0C48-B1E4-76E82570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6" y="0"/>
            <a:ext cx="826783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40A408-D964-454B-9BCE-50AF78435609}"/>
              </a:ext>
            </a:extLst>
          </p:cNvPr>
          <p:cNvSpPr/>
          <p:nvPr/>
        </p:nvSpPr>
        <p:spPr>
          <a:xfrm>
            <a:off x="8733402" y="2744271"/>
            <a:ext cx="321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import-drawing "data/</a:t>
            </a:r>
            <a:r>
              <a:rPr lang="en-US" dirty="0" err="1"/>
              <a:t>map.png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6739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B3A6A0-F94F-CE46-8046-F23FDC82F7C0}"/>
              </a:ext>
            </a:extLst>
          </p:cNvPr>
          <p:cNvSpPr/>
          <p:nvPr/>
        </p:nvSpPr>
        <p:spPr>
          <a:xfrm>
            <a:off x="5724292" y="613317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breed [people person]</a:t>
            </a:r>
          </a:p>
          <a:p>
            <a:r>
              <a:rPr lang="en-US" sz="2400" dirty="0"/>
              <a:t>people-own [status time-infected]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setup</a:t>
            </a:r>
          </a:p>
          <a:p>
            <a:r>
              <a:rPr lang="en-US" sz="2400" dirty="0"/>
              <a:t>  clear-all</a:t>
            </a:r>
          </a:p>
          <a:p>
            <a:r>
              <a:rPr lang="en-US" sz="2400" dirty="0"/>
              <a:t>  reset-ticks</a:t>
            </a:r>
          </a:p>
          <a:p>
            <a:r>
              <a:rPr lang="en-US" sz="2400" dirty="0"/>
              <a:t>  end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draw</a:t>
            </a:r>
          </a:p>
          <a:p>
            <a:r>
              <a:rPr lang="en-US" sz="2400" dirty="0"/>
              <a:t>clear-drawing</a:t>
            </a:r>
          </a:p>
          <a:p>
            <a:r>
              <a:rPr lang="en-US" sz="2400" dirty="0"/>
              <a:t>reset-ticks</a:t>
            </a:r>
          </a:p>
          <a:p>
            <a:endParaRPr lang="en-US" sz="2400" dirty="0"/>
          </a:p>
          <a:p>
            <a:r>
              <a:rPr lang="en-US" sz="2400" dirty="0"/>
              <a:t>ask patches [set </a:t>
            </a:r>
            <a:r>
              <a:rPr lang="en-US" sz="2400" dirty="0" err="1"/>
              <a:t>pcolor</a:t>
            </a:r>
            <a:r>
              <a:rPr lang="en-US" sz="2400" dirty="0"/>
              <a:t> white]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107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13A332-CADF-794D-A662-2A19AE32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388"/>
            <a:ext cx="12192000" cy="48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0EE5C2-1F0D-D043-8E0E-312B16BDA642}"/>
              </a:ext>
            </a:extLst>
          </p:cNvPr>
          <p:cNvSpPr/>
          <p:nvPr/>
        </p:nvSpPr>
        <p:spPr>
          <a:xfrm>
            <a:off x="6638693" y="123665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to load-pop</a:t>
            </a:r>
          </a:p>
          <a:p>
            <a:r>
              <a:rPr lang="en-US" sz="2400" dirty="0"/>
              <a:t>  clear-plot</a:t>
            </a:r>
          </a:p>
          <a:p>
            <a:r>
              <a:rPr lang="en-US" sz="2400" dirty="0"/>
              <a:t>  reset-ticks</a:t>
            </a:r>
          </a:p>
          <a:p>
            <a:r>
              <a:rPr lang="en-US" sz="2400" dirty="0"/>
              <a:t>  ask turtles with [breed = people][die]</a:t>
            </a:r>
          </a:p>
          <a:p>
            <a:r>
              <a:rPr lang="en-US" sz="2400" dirty="0"/>
              <a:t>  reset-ticks</a:t>
            </a:r>
          </a:p>
          <a:p>
            <a:r>
              <a:rPr lang="en-US" sz="2400" dirty="0"/>
              <a:t> create-people pop-size</a:t>
            </a:r>
          </a:p>
          <a:p>
            <a:r>
              <a:rPr lang="en-US" sz="2400" dirty="0"/>
              <a:t>    [set shape "person"</a:t>
            </a:r>
          </a:p>
          <a:p>
            <a:r>
              <a:rPr lang="en-US" sz="2400" dirty="0"/>
              <a:t>     set size 2</a:t>
            </a:r>
          </a:p>
          <a:p>
            <a:r>
              <a:rPr lang="en-US" sz="2400" dirty="0"/>
              <a:t>     set label ""</a:t>
            </a:r>
          </a:p>
          <a:p>
            <a:r>
              <a:rPr lang="en-US" sz="2400" dirty="0"/>
              <a:t>     set status "S"</a:t>
            </a:r>
          </a:p>
          <a:p>
            <a:r>
              <a:rPr lang="en-US" sz="2400" dirty="0"/>
              <a:t>     set color pink</a:t>
            </a:r>
          </a:p>
          <a:p>
            <a:r>
              <a:rPr lang="en-US" sz="2400" dirty="0"/>
              <a:t>     move-to one-of patches]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9299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27BB8-CFE5-C443-94BF-D5FDD62A5877}"/>
              </a:ext>
            </a:extLst>
          </p:cNvPr>
          <p:cNvSpPr/>
          <p:nvPr/>
        </p:nvSpPr>
        <p:spPr>
          <a:xfrm>
            <a:off x="5278244" y="133279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to go</a:t>
            </a:r>
          </a:p>
          <a:p>
            <a:r>
              <a:rPr lang="en-US" sz="2400" dirty="0"/>
              <a:t>  travel</a:t>
            </a:r>
          </a:p>
          <a:p>
            <a:endParaRPr lang="en-US" sz="2400" dirty="0"/>
          </a:p>
          <a:p>
            <a:r>
              <a:rPr lang="en-US" sz="2400" dirty="0"/>
              <a:t>end</a:t>
            </a:r>
          </a:p>
          <a:p>
            <a:endParaRPr lang="en-US" sz="2400" dirty="0"/>
          </a:p>
          <a:p>
            <a:r>
              <a:rPr lang="en-US" sz="2400" dirty="0"/>
              <a:t>to travel</a:t>
            </a:r>
          </a:p>
          <a:p>
            <a:endParaRPr lang="en-US" sz="2400" dirty="0"/>
          </a:p>
          <a:p>
            <a:r>
              <a:rPr lang="en-US" sz="2400" dirty="0"/>
              <a:t>  if travel-goal = "random"</a:t>
            </a:r>
          </a:p>
          <a:p>
            <a:r>
              <a:rPr lang="en-US" sz="2400" dirty="0"/>
              <a:t>    [ask people with [status != "R"] [</a:t>
            </a:r>
            <a:r>
              <a:rPr lang="en-US" sz="2400" dirty="0" err="1"/>
              <a:t>rt</a:t>
            </a:r>
            <a:r>
              <a:rPr lang="en-US" sz="2400" dirty="0"/>
              <a:t> random 360 </a:t>
            </a:r>
            <a:r>
              <a:rPr lang="en-US" sz="2400" dirty="0" err="1"/>
              <a:t>fd</a:t>
            </a:r>
            <a:r>
              <a:rPr lang="en-US" sz="2400" dirty="0"/>
              <a:t> 1]]</a:t>
            </a:r>
          </a:p>
          <a:p>
            <a:endParaRPr lang="en-US" sz="2400" dirty="0"/>
          </a:p>
          <a:p>
            <a:r>
              <a:rPr lang="en-US" sz="2400" dirty="0"/>
              <a:t>end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46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D8A17D-49C6-2143-9E64-E12342C0B82E}"/>
              </a:ext>
            </a:extLst>
          </p:cNvPr>
          <p:cNvSpPr/>
          <p:nvPr/>
        </p:nvSpPr>
        <p:spPr>
          <a:xfrm>
            <a:off x="5032917" y="37220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infect</a:t>
            </a:r>
          </a:p>
          <a:p>
            <a:r>
              <a:rPr lang="en-US" dirty="0"/>
              <a:t>      ask n-of round((</a:t>
            </a:r>
            <a:r>
              <a:rPr lang="en-US" dirty="0" err="1"/>
              <a:t>st_infected</a:t>
            </a:r>
            <a:r>
              <a:rPr lang="en-US" dirty="0"/>
              <a:t> / 100) * count people) people</a:t>
            </a:r>
          </a:p>
          <a:p>
            <a:r>
              <a:rPr lang="en-US" dirty="0"/>
              <a:t>        [set status "I" set color red 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infect-others</a:t>
            </a:r>
          </a:p>
          <a:p>
            <a:endParaRPr lang="en-US" dirty="0"/>
          </a:p>
          <a:p>
            <a:r>
              <a:rPr lang="en-US" dirty="0"/>
              <a:t>  let victims (turtle-set people-here with [status != "R"] people-on neighbors)</a:t>
            </a:r>
          </a:p>
          <a:p>
            <a:endParaRPr lang="en-US" dirty="0"/>
          </a:p>
          <a:p>
            <a:r>
              <a:rPr lang="en-US" dirty="0"/>
              <a:t>  ask victims</a:t>
            </a:r>
          </a:p>
          <a:p>
            <a:r>
              <a:rPr lang="en-US" dirty="0"/>
              <a:t>             [if status != "R"</a:t>
            </a:r>
          </a:p>
          <a:p>
            <a:r>
              <a:rPr lang="en-US" dirty="0"/>
              <a:t>                [let chance random 101</a:t>
            </a:r>
          </a:p>
          <a:p>
            <a:r>
              <a:rPr lang="en-US" dirty="0"/>
              <a:t>               if chance &gt; (100 - chance-of-infection)</a:t>
            </a:r>
          </a:p>
          <a:p>
            <a:r>
              <a:rPr lang="en-US" dirty="0"/>
              <a:t>                 [set status "I"</a:t>
            </a:r>
          </a:p>
          <a:p>
            <a:r>
              <a:rPr lang="en-US" dirty="0"/>
              <a:t>                   set color red]</a:t>
            </a:r>
          </a:p>
          <a:p>
            <a:r>
              <a:rPr lang="en-US" dirty="0"/>
              <a:t>  ]]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3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A63A7-932E-0E4B-9D56-EC83A0D5A314}"/>
              </a:ext>
            </a:extLst>
          </p:cNvPr>
          <p:cNvSpPr/>
          <p:nvPr/>
        </p:nvSpPr>
        <p:spPr>
          <a:xfrm>
            <a:off x="5088673" y="51248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go</a:t>
            </a:r>
          </a:p>
          <a:p>
            <a:r>
              <a:rPr lang="en-US" dirty="0"/>
              <a:t>  travel</a:t>
            </a:r>
          </a:p>
          <a:p>
            <a:endParaRPr lang="en-US" dirty="0"/>
          </a:p>
          <a:p>
            <a:r>
              <a:rPr lang="en-US" dirty="0"/>
              <a:t>  ; expose others and possibly infect them</a:t>
            </a:r>
          </a:p>
          <a:p>
            <a:r>
              <a:rPr lang="en-US" dirty="0"/>
              <a:t>  ; also chance to die (change status to "R" for remove</a:t>
            </a:r>
          </a:p>
          <a:p>
            <a:r>
              <a:rPr lang="en-US" dirty="0"/>
              <a:t>  ask people with [status = "I"]</a:t>
            </a:r>
          </a:p>
          <a:p>
            <a:r>
              <a:rPr lang="en-US" dirty="0"/>
              <a:t>        [infect-others</a:t>
            </a:r>
          </a:p>
          <a:p>
            <a:r>
              <a:rPr lang="en-US" dirty="0"/>
              <a:t>          let chance random 101</a:t>
            </a:r>
          </a:p>
          <a:p>
            <a:r>
              <a:rPr lang="en-US" dirty="0"/>
              <a:t>           if chance &gt;= (100 - chance-of-death) ; die</a:t>
            </a:r>
          </a:p>
          <a:p>
            <a:r>
              <a:rPr lang="en-US" dirty="0"/>
              <a:t>               [set status "R" set size 0]</a:t>
            </a:r>
          </a:p>
          <a:p>
            <a:r>
              <a:rPr lang="en-US" dirty="0"/>
              <a:t>           if chance &lt; 10 ; get better</a:t>
            </a:r>
          </a:p>
          <a:p>
            <a:r>
              <a:rPr lang="en-US" dirty="0"/>
              <a:t>               [set status "S" set color pink]</a:t>
            </a:r>
          </a:p>
          <a:p>
            <a:r>
              <a:rPr lang="en-US" dirty="0"/>
              <a:t>         ]</a:t>
            </a:r>
          </a:p>
          <a:p>
            <a:endParaRPr lang="en-US" dirty="0"/>
          </a:p>
          <a:p>
            <a:r>
              <a:rPr lang="en-US" dirty="0"/>
              <a:t>    tick</a:t>
            </a:r>
          </a:p>
          <a:p>
            <a:r>
              <a:rPr lang="en-US" dirty="0"/>
              <a:t>  if not any? people with [status = "S"] [stop] ; everyone is sick or dead</a:t>
            </a:r>
          </a:p>
          <a:p>
            <a:r>
              <a:rPr lang="en-US" dirty="0"/>
              <a:t>  if not any? people with [status = "I"] [stop] ; everyone is either okay or dead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072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250E-4129-844F-B90C-D02F1D88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14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 treatment sites</a:t>
            </a:r>
          </a:p>
        </p:txBody>
      </p:sp>
    </p:spTree>
    <p:extLst>
      <p:ext uri="{BB962C8B-B14F-4D97-AF65-F5344CB8AC3E}">
        <p14:creationId xmlns:p14="http://schemas.microsoft.com/office/powerpoint/2010/main" val="335725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1733</Words>
  <Application>Microsoft Macintosh PowerPoint</Application>
  <PresentationFormat>Widescreen</PresentationFormat>
  <Paragraphs>315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Base ABM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treatment sites</vt:lpstr>
      <vt:lpstr>PowerPoint Presentation</vt:lpstr>
      <vt:lpstr>PowerPoint Presentation</vt:lpstr>
      <vt:lpstr>PowerPoint Presentation</vt:lpstr>
      <vt:lpstr>PowerPoint Presentation</vt:lpstr>
      <vt:lpstr>Add GIS  and 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ABM model</dc:title>
  <dc:creator>Microsoft Office User</dc:creator>
  <cp:lastModifiedBy>Microsoft Office User</cp:lastModifiedBy>
  <cp:revision>7</cp:revision>
  <cp:lastPrinted>2020-02-17T21:11:09Z</cp:lastPrinted>
  <dcterms:created xsi:type="dcterms:W3CDTF">2020-02-17T20:49:24Z</dcterms:created>
  <dcterms:modified xsi:type="dcterms:W3CDTF">2020-02-17T21:15:32Z</dcterms:modified>
</cp:coreProperties>
</file>