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FA760-AC22-4EEC-9F35-A1F55807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5EDBA-0B67-412B-9730-11F94567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C4431-7EF6-43AD-AB1C-86160DFA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85634-4347-4B87-BADA-3DB94EB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E1C11-9774-4E25-9334-857BCCB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36841-A0F7-4BEE-83E3-45E3BD3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78F11-C2D7-4E53-8D5F-77ECD9083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C8E59-6B81-46FB-86C5-BC16F741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55D11-12F3-4C83-8425-65438A7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EA709-E027-4E8B-A878-BAB990C2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3FE13-D705-4F45-82CA-4E3B662A8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71821-10BF-488D-9217-07620E9A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E5E3A-5FE0-42B0-82B7-956C691D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DD230-14E9-4D25-8FE6-F23CD0A3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18DCB-967C-49B2-A6E1-54402DD8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6C17-C525-4A28-A8E4-B1C861F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39299-AE9D-43A5-A7B7-8BFE8339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2C134-3A06-4C43-BA59-D046CD7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4E3D4-D145-476C-A23A-2D3C1E5E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0350C-D3B7-4BAE-912C-0307DE4C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6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EB20-BCBF-4BAB-A9FA-771114A7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1FDD0-BE3C-4D8A-B5DE-628DEA65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41B80-6117-4E83-A2ED-13FCD189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AC6C1-2599-40BE-B885-0B2C8C09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407F-8DCB-495F-B133-CC9582E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6DCC0-F319-45A6-9FFB-FAC920CA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3A674-E652-4D4D-8787-3D23249A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3D633-451D-46A3-B070-FB03AAC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FD3F3-5DE6-4433-B5FF-1BCCC317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3E643-122A-4F7C-A1CF-0188F2EC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637FD-56EB-4263-B603-AC1771AE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7423-277D-4EB5-9F24-1C095EB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F5257-7E5A-4A48-BF54-24A28733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5D976-EB7C-4D2B-A754-E5158313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D9A54-5D82-49F9-91AD-BA16FB81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488943-DC45-40A5-90B6-D0A3A42C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99B2D-34DB-4527-A513-9242942B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C63A82-9D88-49EE-B845-0926030E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2A024-316F-4D34-881C-517FBFE0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2BDF0-63C6-4867-934A-266679E0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05B8F4-D4C2-4DE3-8DE6-734305D1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28F30-8728-4C51-A007-56E3913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FF961F-E318-4D11-A37E-CD4A306B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DB686-D7EC-4FBF-9006-3389E7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29E472-2FED-4C09-AAF1-755C674C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DB5BF-A45D-4184-9CFB-8E772258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5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EA2F8-C942-44F1-8DE8-6C4FE382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E4C48-8750-4758-B2FA-786EDD2D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46D6F-9C0F-4255-8C8C-5500958E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510E5-6EF5-499A-83AD-AD5B664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3798-24E7-4631-8330-89F28E45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A0A2C-E25D-423E-ABEB-759C41DE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F9261-A9B9-4107-9808-7E708C95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683B6D-78CC-40D4-8F4F-787600F27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1647D-11E5-46F2-82F0-A71ECDD1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EB989-C638-44CF-893E-B94C10C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55DAA-DF84-423C-AC99-B14FBD74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FA423-B4CB-4295-A64E-550372C7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429EFE-28D1-4644-9815-EB671962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48941-F11C-426D-A7D6-5FAF7414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5633C-8A2D-4559-B015-FAB89AD9C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A742-9A37-419F-BE7C-B1D3DE6D110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19545-BE6B-4CF2-81F3-B15F9318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B7CE4-DEC5-4034-BC66-19037EF0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0608-C4CD-4B8F-999A-8EB4D2D50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9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684492-8A33-4353-8EDB-7F887C0F527A}"/>
              </a:ext>
            </a:extLst>
          </p:cNvPr>
          <p:cNvSpPr txBox="1"/>
          <p:nvPr/>
        </p:nvSpPr>
        <p:spPr>
          <a:xfrm>
            <a:off x="-38662" y="2711000"/>
            <a:ext cx="33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规则弹窗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E52C49-3709-441D-8F2D-2075284BD59E}"/>
              </a:ext>
            </a:extLst>
          </p:cNvPr>
          <p:cNvSpPr txBox="1"/>
          <p:nvPr/>
        </p:nvSpPr>
        <p:spPr>
          <a:xfrm>
            <a:off x="8109173" y="2710209"/>
            <a:ext cx="553104" cy="119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游戏首页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C170F4-0903-4C50-93AF-0C44D76BEE95}"/>
              </a:ext>
            </a:extLst>
          </p:cNvPr>
          <p:cNvSpPr txBox="1"/>
          <p:nvPr/>
        </p:nvSpPr>
        <p:spPr>
          <a:xfrm>
            <a:off x="4001316" y="2710999"/>
            <a:ext cx="58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D487DD-EC39-4685-A71E-604E114F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5" y="979472"/>
            <a:ext cx="3659387" cy="5147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3A3F98-03B0-4F98-A162-01A684E4E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38" y="238027"/>
            <a:ext cx="3588050" cy="63819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33D008-80B4-4F31-86EC-B306A4B13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85" y="238027"/>
            <a:ext cx="3588050" cy="6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259514-ABC5-4808-A639-DEF5390894E7}"/>
              </a:ext>
            </a:extLst>
          </p:cNvPr>
          <p:cNvSpPr txBox="1"/>
          <p:nvPr/>
        </p:nvSpPr>
        <p:spPr>
          <a:xfrm>
            <a:off x="840490" y="2461188"/>
            <a:ext cx="584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游戏操作指引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EF7C4-8DCF-4C8E-9645-CCE08A60A091}"/>
              </a:ext>
            </a:extLst>
          </p:cNvPr>
          <p:cNvSpPr txBox="1"/>
          <p:nvPr/>
        </p:nvSpPr>
        <p:spPr>
          <a:xfrm>
            <a:off x="6326889" y="2828834"/>
            <a:ext cx="58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游戏页面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55C6E5-89AA-401C-B042-ECF5DCF67058}"/>
              </a:ext>
            </a:extLst>
          </p:cNvPr>
          <p:cNvSpPr txBox="1"/>
          <p:nvPr/>
        </p:nvSpPr>
        <p:spPr>
          <a:xfrm>
            <a:off x="10982227" y="2580116"/>
            <a:ext cx="952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吃到一个糖果得</a:t>
            </a:r>
            <a:r>
              <a:rPr lang="en-US" altLang="zh-CN" dirty="0"/>
              <a:t>50</a:t>
            </a:r>
            <a:r>
              <a:rPr lang="zh-CN" altLang="en-US" dirty="0"/>
              <a:t>分，碰到山则结束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E383EF-DABC-4D7A-94E3-A43E3FBA7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27" y="0"/>
            <a:ext cx="3855697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09E7D8-C170-4110-A4B9-A8B8DBBA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FFD54DC-B5D9-4568-9676-55346ED98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9" y="-9429"/>
            <a:ext cx="3855697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CBE311-1C8B-4ACE-85E1-B15F6B5D7D11}"/>
              </a:ext>
            </a:extLst>
          </p:cNvPr>
          <p:cNvSpPr txBox="1"/>
          <p:nvPr/>
        </p:nvSpPr>
        <p:spPr>
          <a:xfrm>
            <a:off x="10767044" y="1480656"/>
            <a:ext cx="1424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排行榜显示前</a:t>
            </a:r>
            <a:r>
              <a:rPr lang="en-US" altLang="zh-CN" dirty="0"/>
              <a:t>50</a:t>
            </a:r>
            <a:r>
              <a:rPr lang="zh-CN" altLang="en-US" dirty="0"/>
              <a:t>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/>
              <a:t>20</a:t>
            </a:r>
            <a:r>
              <a:rPr lang="zh-CN" altLang="en-US" dirty="0"/>
              <a:t>名用黄色标出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B805E-2B6D-4984-A932-D76991519965}"/>
              </a:ext>
            </a:extLst>
          </p:cNvPr>
          <p:cNvSpPr txBox="1"/>
          <p:nvPr/>
        </p:nvSpPr>
        <p:spPr>
          <a:xfrm>
            <a:off x="10913912" y="6202240"/>
            <a:ext cx="113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自己的</a:t>
            </a:r>
            <a:endParaRPr lang="en-US" altLang="zh-CN" dirty="0"/>
          </a:p>
          <a:p>
            <a:r>
              <a:rPr lang="zh-CN" altLang="en-US" dirty="0"/>
              <a:t>排行显示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C1377AD-5FA0-473C-A4F9-A2E0B0185ECF}"/>
              </a:ext>
            </a:extLst>
          </p:cNvPr>
          <p:cNvCxnSpPr/>
          <p:nvPr/>
        </p:nvCxnSpPr>
        <p:spPr>
          <a:xfrm flipH="1">
            <a:off x="9313682" y="6664751"/>
            <a:ext cx="16002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59E3ADD-CD76-460A-9C09-EBA0D7B0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88" y="-9429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C0E957-7B70-4D59-B94A-2858741B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2" y="0"/>
            <a:ext cx="385569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73E548-4144-4614-84C8-A95EFFF6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F9074C-41D8-4910-BD72-16DA56E74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5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6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玺潞</dc:creator>
  <cp:lastModifiedBy>杨 玺潞</cp:lastModifiedBy>
  <cp:revision>11</cp:revision>
  <dcterms:created xsi:type="dcterms:W3CDTF">2019-06-11T01:33:39Z</dcterms:created>
  <dcterms:modified xsi:type="dcterms:W3CDTF">2019-06-12T03:51:48Z</dcterms:modified>
</cp:coreProperties>
</file>