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c806fcaa3_0_2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c806fcaa3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Seattle Car Accident Analysis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Done by- M S Gokul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The presentation is about finding the probability of a vehicle will meet an accident under the given features at a particular area at a particular time given</a:t>
            </a:r>
            <a:endParaRPr sz="3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Introduction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•The case study is predicting the severity of the accident. The Outcome of the case study is mainly targeted for Traffic departments, Travellers &amp; Tourist, local residents and others those who use the roadway service for the day to day work.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7800" y="13079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325" y="2078875"/>
            <a:ext cx="828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collisions provided by SPD and recorded by Traffic Records. Description This includes all types of collisions. Collisions will display at the intersection or mid-block of a segment. Timeframe: 2004 to Present.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Rows 194673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Columns 38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30000" y="2571750"/>
            <a:ext cx="76710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supervised classification algorithms used are: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KNN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Support Vector Machine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Decision Tree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Random Forest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238" y="2438263"/>
            <a:ext cx="381952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4950" y="1329375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2" name="Google Shape;122;p19"/>
          <p:cNvSpPr txBox="1"/>
          <p:nvPr>
            <p:ph idx="1" type="subTitle"/>
          </p:nvPr>
        </p:nvSpPr>
        <p:spPr>
          <a:xfrm>
            <a:off x="187500" y="2475750"/>
            <a:ext cx="4375800" cy="12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scores obtained I have inferred that Random Forest will be the best among the classifier algorithms by providing an accuracy of ~50%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2921550" y="23310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9900"/>
                </a:solidFill>
              </a:rPr>
              <a:t>Thank You</a:t>
            </a:r>
            <a:endParaRPr sz="36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