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2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  <p:sldId id="265" r:id="rId11"/>
    <p:sldId id="271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5B27FC75-3EF6-403A-9282-EE5DEB060ACE}">
          <p14:sldIdLst>
            <p14:sldId id="256"/>
            <p14:sldId id="257"/>
            <p14:sldId id="258"/>
            <p14:sldId id="261"/>
            <p14:sldId id="262"/>
            <p14:sldId id="259"/>
            <p14:sldId id="260"/>
            <p14:sldId id="263"/>
            <p14:sldId id="264"/>
            <p14:sldId id="265"/>
            <p14:sldId id="271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9518-320A-45F2-9524-343359A5DDFB}" type="datetimeFigureOut">
              <a:rPr lang="tr-TR" smtClean="0"/>
              <a:t>16.10.2017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55DD2BE-B89C-4823-AD40-D684A15F9F9D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2321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9518-320A-45F2-9524-343359A5DDFB}" type="datetimeFigureOut">
              <a:rPr lang="tr-TR" smtClean="0"/>
              <a:t>16.10.2017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55DD2BE-B89C-4823-AD40-D684A15F9F9D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1192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9518-320A-45F2-9524-343359A5DDFB}" type="datetimeFigureOut">
              <a:rPr lang="tr-TR" smtClean="0"/>
              <a:t>16.10.2017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55DD2BE-B89C-4823-AD40-D684A15F9F9D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8750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9518-320A-45F2-9524-343359A5DDFB}" type="datetimeFigureOut">
              <a:rPr lang="tr-TR" smtClean="0"/>
              <a:t>16.10.2017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55DD2BE-B89C-4823-AD40-D684A15F9F9D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5718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9518-320A-45F2-9524-343359A5DDFB}" type="datetimeFigureOut">
              <a:rPr lang="tr-TR" smtClean="0"/>
              <a:t>16.10.2017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55DD2BE-B89C-4823-AD40-D684A15F9F9D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67408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9518-320A-45F2-9524-343359A5DDFB}" type="datetimeFigureOut">
              <a:rPr lang="tr-TR" smtClean="0"/>
              <a:t>16.10.2017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D2BE-B89C-4823-AD40-D684A15F9F9D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92018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9518-320A-45F2-9524-343359A5DDFB}" type="datetimeFigureOut">
              <a:rPr lang="tr-TR" smtClean="0"/>
              <a:t>16.10.2017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D2BE-B89C-4823-AD40-D684A15F9F9D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33563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9518-320A-45F2-9524-343359A5DDFB}" type="datetimeFigureOut">
              <a:rPr lang="tr-TR" smtClean="0"/>
              <a:t>16.10.2017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D2BE-B89C-4823-AD40-D684A15F9F9D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893270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22A9518-320A-45F2-9524-343359A5DDFB}" type="datetimeFigureOut">
              <a:rPr lang="tr-TR" smtClean="0"/>
              <a:t>16.10.2017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55DD2BE-B89C-4823-AD40-D684A15F9F9D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7085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9518-320A-45F2-9524-343359A5DDFB}" type="datetimeFigureOut">
              <a:rPr lang="tr-TR" smtClean="0"/>
              <a:t>16.10.2017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D2BE-B89C-4823-AD40-D684A15F9F9D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9578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9518-320A-45F2-9524-343359A5DDFB}" type="datetimeFigureOut">
              <a:rPr lang="tr-TR" smtClean="0"/>
              <a:t>16.10.2017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55DD2BE-B89C-4823-AD40-D684A15F9F9D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6194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9518-320A-45F2-9524-343359A5DDFB}" type="datetimeFigureOut">
              <a:rPr lang="tr-TR" smtClean="0"/>
              <a:t>16.10.2017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D2BE-B89C-4823-AD40-D684A15F9F9D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2273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9518-320A-45F2-9524-343359A5DDFB}" type="datetimeFigureOut">
              <a:rPr lang="tr-TR" smtClean="0"/>
              <a:t>16.10.2017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D2BE-B89C-4823-AD40-D684A15F9F9D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08238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9518-320A-45F2-9524-343359A5DDFB}" type="datetimeFigureOut">
              <a:rPr lang="tr-TR" smtClean="0"/>
              <a:t>16.10.2017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D2BE-B89C-4823-AD40-D684A15F9F9D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2031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9518-320A-45F2-9524-343359A5DDFB}" type="datetimeFigureOut">
              <a:rPr lang="tr-TR" smtClean="0"/>
              <a:t>16.10.2017</a:t>
            </a:fld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D2BE-B89C-4823-AD40-D684A15F9F9D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5407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9518-320A-45F2-9524-343359A5DDFB}" type="datetimeFigureOut">
              <a:rPr lang="tr-TR" smtClean="0"/>
              <a:t>16.10.2017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D2BE-B89C-4823-AD40-D684A15F9F9D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7954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9518-320A-45F2-9524-343359A5DDFB}" type="datetimeFigureOut">
              <a:rPr lang="tr-TR" smtClean="0"/>
              <a:t>16.10.2017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D2BE-B89C-4823-AD40-D684A15F9F9D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5422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A9518-320A-45F2-9524-343359A5DDFB}" type="datetimeFigureOut">
              <a:rPr lang="tr-TR" smtClean="0"/>
              <a:t>16.10.2017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DD2BE-B89C-4823-AD40-D684A15F9F9D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305949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  <p:sldLayoutId id="2147484025" r:id="rId13"/>
    <p:sldLayoutId id="2147484026" r:id="rId14"/>
    <p:sldLayoutId id="2147484027" r:id="rId15"/>
    <p:sldLayoutId id="2147484028" r:id="rId16"/>
    <p:sldLayoutId id="214748402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680322" y="3579812"/>
            <a:ext cx="8144134" cy="1373070"/>
          </a:xfrm>
        </p:spPr>
        <p:txBody>
          <a:bodyPr>
            <a:normAutofit fontScale="90000"/>
          </a:bodyPr>
          <a:lstStyle/>
          <a:p>
            <a:r>
              <a:rPr lang="tr-TR" sz="6700" b="1" dirty="0" smtClean="0"/>
              <a:t>BLG 439E</a:t>
            </a:r>
            <a:br>
              <a:rPr lang="tr-TR" sz="6700" b="1" dirty="0" smtClean="0"/>
            </a:br>
            <a:r>
              <a:rPr lang="tr-TR" sz="6700" b="1" dirty="0" smtClean="0"/>
              <a:t>COMPUTER PROJECT I</a:t>
            </a:r>
            <a:r>
              <a:rPr lang="tr-TR" b="1" dirty="0" smtClean="0"/>
              <a:t/>
            </a:r>
            <a:br>
              <a:rPr lang="tr-TR" b="1" dirty="0" smtClean="0"/>
            </a:br>
            <a:endParaRPr lang="tr-TR" b="1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sz="3200" b="1" dirty="0" smtClean="0"/>
              <a:t>PROJECT 1 - PRESENTATION</a:t>
            </a:r>
            <a:endParaRPr lang="tr-TR" sz="3200" b="1" dirty="0"/>
          </a:p>
        </p:txBody>
      </p:sp>
    </p:spTree>
    <p:extLst>
      <p:ext uri="{BB962C8B-B14F-4D97-AF65-F5344CB8AC3E}">
        <p14:creationId xmlns:p14="http://schemas.microsoft.com/office/powerpoint/2010/main" val="68971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134" y="2336800"/>
            <a:ext cx="7008977" cy="37773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Comparison</a:t>
            </a:r>
            <a:r>
              <a:rPr lang="tr-TR" dirty="0" smtClean="0"/>
              <a:t> of </a:t>
            </a:r>
            <a:r>
              <a:rPr lang="tr-TR" dirty="0" err="1" smtClean="0"/>
              <a:t>Biometric</a:t>
            </a:r>
            <a:r>
              <a:rPr lang="tr-TR" dirty="0" err="1"/>
              <a:t>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817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Software Installation</a:t>
            </a:r>
            <a:endParaRPr lang="en-GB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1" y="2582532"/>
            <a:ext cx="9613861" cy="2685504"/>
          </a:xfrm>
        </p:spPr>
        <p:txBody>
          <a:bodyPr/>
          <a:lstStyle/>
          <a:p>
            <a:r>
              <a:rPr lang="tr-TR" dirty="0" err="1" smtClean="0"/>
              <a:t>Android</a:t>
            </a:r>
            <a:r>
              <a:rPr lang="tr-TR" dirty="0" smtClean="0"/>
              <a:t> </a:t>
            </a:r>
            <a:r>
              <a:rPr lang="tr-TR" dirty="0" err="1" smtClean="0"/>
              <a:t>Studio</a:t>
            </a:r>
            <a:r>
              <a:rPr lang="tr-TR" dirty="0" smtClean="0"/>
              <a:t> 2.3.3</a:t>
            </a:r>
          </a:p>
          <a:p>
            <a:r>
              <a:rPr lang="tr-TR" dirty="0" smtClean="0"/>
              <a:t>JDK 1.8.0</a:t>
            </a:r>
          </a:p>
          <a:p>
            <a:r>
              <a:rPr lang="tr-TR" dirty="0" smtClean="0"/>
              <a:t>Virtual Device - LG </a:t>
            </a:r>
            <a:r>
              <a:rPr lang="tr-TR" dirty="0" err="1" smtClean="0"/>
              <a:t>Nexus</a:t>
            </a:r>
            <a:r>
              <a:rPr lang="tr-TR" dirty="0" smtClean="0"/>
              <a:t> 5</a:t>
            </a:r>
          </a:p>
          <a:p>
            <a:r>
              <a:rPr lang="tr-TR" dirty="0" smtClean="0"/>
              <a:t>Real Device – </a:t>
            </a:r>
            <a:r>
              <a:rPr lang="tr-TR" dirty="0" err="1" smtClean="0"/>
              <a:t>Samsung</a:t>
            </a:r>
            <a:r>
              <a:rPr lang="tr-TR" dirty="0" smtClean="0"/>
              <a:t> S7, J2</a:t>
            </a:r>
          </a:p>
          <a:p>
            <a:r>
              <a:rPr lang="tr-TR" dirty="0" err="1" smtClean="0"/>
              <a:t>Fingerprint</a:t>
            </a:r>
            <a:r>
              <a:rPr lang="tr-TR" dirty="0" smtClean="0"/>
              <a:t> </a:t>
            </a:r>
            <a:r>
              <a:rPr lang="tr-TR" dirty="0" err="1" smtClean="0"/>
              <a:t>Authentication</a:t>
            </a:r>
            <a:r>
              <a:rPr lang="tr-TR" dirty="0" smtClean="0"/>
              <a:t> Library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4549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Application </a:t>
            </a:r>
            <a:r>
              <a:rPr lang="tr-TR" dirty="0" err="1" smtClean="0"/>
              <a:t>Phases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Test</a:t>
            </a:r>
            <a:endParaRPr lang="en-GB" dirty="0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816" y="2309503"/>
            <a:ext cx="2531524" cy="4192839"/>
          </a:xfr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699" y="2309503"/>
            <a:ext cx="2474751" cy="413429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809" y="2309503"/>
            <a:ext cx="2438740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82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966" y="2262011"/>
            <a:ext cx="2408693" cy="3989400"/>
          </a:xfr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632" y="2262011"/>
            <a:ext cx="2438740" cy="4048690"/>
          </a:xfrm>
          <a:prstGeom prst="rect">
            <a:avLst/>
          </a:prstGeom>
        </p:spPr>
      </p:pic>
      <p:sp>
        <p:nvSpPr>
          <p:cNvPr id="8" name="Unvan 1"/>
          <p:cNvSpPr txBox="1">
            <a:spLocks/>
          </p:cNvSpPr>
          <p:nvPr/>
        </p:nvSpPr>
        <p:spPr>
          <a:xfrm>
            <a:off x="614356" y="755503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Application </a:t>
            </a:r>
            <a:r>
              <a:rPr lang="tr-TR" dirty="0" err="1" smtClean="0"/>
              <a:t>Phases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Test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249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425" y="2171747"/>
            <a:ext cx="2455644" cy="4092742"/>
          </a:xfr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521" y="2215799"/>
            <a:ext cx="2429214" cy="4048690"/>
          </a:xfrm>
          <a:prstGeom prst="rect">
            <a:avLst/>
          </a:prstGeom>
        </p:spPr>
      </p:pic>
      <p:sp>
        <p:nvSpPr>
          <p:cNvPr id="7" name="Unvan 1"/>
          <p:cNvSpPr>
            <a:spLocks noGrp="1"/>
          </p:cNvSpPr>
          <p:nvPr>
            <p:ph type="title"/>
          </p:nvPr>
        </p:nvSpPr>
        <p:spPr>
          <a:xfrm>
            <a:off x="625730" y="725932"/>
            <a:ext cx="9613861" cy="1080938"/>
          </a:xfrm>
        </p:spPr>
        <p:txBody>
          <a:bodyPr/>
          <a:lstStyle/>
          <a:p>
            <a:r>
              <a:rPr lang="tr-TR" dirty="0" smtClean="0"/>
              <a:t>Application </a:t>
            </a:r>
            <a:r>
              <a:rPr lang="tr-TR" dirty="0" err="1" smtClean="0"/>
              <a:t>Phases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Test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193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References</a:t>
            </a:r>
            <a:endParaRPr lang="en-GB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182" y="2486999"/>
            <a:ext cx="11864454" cy="3859210"/>
          </a:xfrm>
        </p:spPr>
        <p:txBody>
          <a:bodyPr>
            <a:normAutofit/>
          </a:bodyPr>
          <a:lstStyle/>
          <a:p>
            <a:r>
              <a:rPr lang="tr-TR" sz="2000" dirty="0"/>
              <a:t>1 - http://www.edgefxkits.com/blog/infrared-ir-led-biometric-id-applications/</a:t>
            </a:r>
            <a:endParaRPr lang="tr-TR" sz="2000" dirty="0" smtClean="0"/>
          </a:p>
          <a:p>
            <a:r>
              <a:rPr lang="tr-TR" sz="2000" dirty="0"/>
              <a:t>2 - http://biometrics.pbworks.com/w/page/14811351/Authentication%20technologies</a:t>
            </a:r>
            <a:endParaRPr lang="tr-TR" sz="2000" dirty="0" smtClean="0"/>
          </a:p>
          <a:p>
            <a:r>
              <a:rPr lang="tr-TR" sz="2000" dirty="0"/>
              <a:t>3 - https://www.slideshare.net/sububasistha/a-study-on-biometric-authentication-techniques</a:t>
            </a:r>
            <a:endParaRPr lang="tr-TR" sz="2000" dirty="0" smtClean="0"/>
          </a:p>
          <a:p>
            <a:r>
              <a:rPr lang="tr-TR" sz="2000" dirty="0"/>
              <a:t>4 - https://www.slideshare.net/vasanthvidyakar/skyfi-labs-biometric-authentication-project</a:t>
            </a:r>
            <a:endParaRPr lang="tr-TR" sz="2000" dirty="0" smtClean="0"/>
          </a:p>
          <a:p>
            <a:r>
              <a:rPr lang="tr-TR" sz="2000" dirty="0" smtClean="0"/>
              <a:t>5 </a:t>
            </a:r>
            <a:r>
              <a:rPr lang="tr-TR" sz="2000" dirty="0"/>
              <a:t>- https://www.cs.bham.ac.uk/~mdr/teaching/modules03/security/students/SS3/handout/</a:t>
            </a:r>
            <a:endParaRPr lang="tr-TR" sz="2000" dirty="0" smtClean="0"/>
          </a:p>
          <a:p>
            <a:r>
              <a:rPr lang="tr-TR" sz="2000" dirty="0"/>
              <a:t>6 - https://www.nfcworld.com/2016/07/14/346178/europeans-keen-use-biometric-authentication-payments-says-visa/</a:t>
            </a:r>
            <a:endParaRPr lang="tr-TR" sz="2000" dirty="0" smtClean="0"/>
          </a:p>
          <a:p>
            <a:r>
              <a:rPr lang="tr-TR" sz="2000" dirty="0"/>
              <a:t>7 - http://www.cse.wustl.edu/~</a:t>
            </a:r>
            <a:r>
              <a:rPr lang="tr-TR" sz="2000" dirty="0" smtClean="0"/>
              <a:t>jain/cse571-11/ftp/biomet/index.html</a:t>
            </a:r>
          </a:p>
          <a:p>
            <a:r>
              <a:rPr lang="tr-TR" sz="2000" dirty="0"/>
              <a:t>8 - https://github.com/multidots/android-fingerprint-authentication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52155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Computer</a:t>
            </a:r>
            <a:r>
              <a:rPr lang="tr-TR" dirty="0" smtClean="0"/>
              <a:t> Project I</a:t>
            </a:r>
            <a:endParaRPr lang="en-GB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	</a:t>
            </a:r>
            <a:r>
              <a:rPr lang="tr-TR" sz="3600" b="1" dirty="0" err="1" smtClean="0"/>
              <a:t>Thanks</a:t>
            </a:r>
            <a:r>
              <a:rPr lang="tr-TR" sz="3600" b="1" dirty="0" smtClean="0"/>
              <a:t> </a:t>
            </a:r>
            <a:r>
              <a:rPr lang="tr-TR" sz="3600" b="1" dirty="0" err="1" smtClean="0"/>
              <a:t>for</a:t>
            </a:r>
            <a:r>
              <a:rPr lang="tr-TR" sz="3600" b="1" dirty="0" smtClean="0"/>
              <a:t> </a:t>
            </a:r>
            <a:r>
              <a:rPr lang="tr-TR" sz="3600" b="1" dirty="0" err="1" smtClean="0"/>
              <a:t>Listening</a:t>
            </a:r>
            <a:endParaRPr lang="tr-TR" sz="3600" b="1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62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86603" y="575212"/>
            <a:ext cx="11696132" cy="1325563"/>
          </a:xfrm>
        </p:spPr>
        <p:txBody>
          <a:bodyPr>
            <a:normAutofit/>
          </a:bodyPr>
          <a:lstStyle/>
          <a:p>
            <a:r>
              <a:rPr lang="tr-TR" sz="4000" b="1" dirty="0" smtClean="0"/>
              <a:t>Project : 2-Factor </a:t>
            </a:r>
            <a:r>
              <a:rPr lang="tr-TR" sz="4000" b="1" dirty="0" err="1" smtClean="0"/>
              <a:t>Authentication</a:t>
            </a:r>
            <a:r>
              <a:rPr lang="tr-TR" sz="4000" b="1" dirty="0" smtClean="0"/>
              <a:t> </a:t>
            </a:r>
            <a:br>
              <a:rPr lang="tr-TR" sz="4000" b="1" dirty="0" smtClean="0"/>
            </a:br>
            <a:r>
              <a:rPr lang="en-GB" sz="4000" b="1" dirty="0" smtClean="0"/>
              <a:t>Mechanism</a:t>
            </a:r>
            <a:r>
              <a:rPr lang="tr-TR" sz="4000" b="1" dirty="0" smtClean="0"/>
              <a:t> for Smart Phones</a:t>
            </a:r>
            <a:endParaRPr lang="tr-TR" sz="40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46161" y="2387008"/>
            <a:ext cx="7861111" cy="3508826"/>
          </a:xfrm>
        </p:spPr>
        <p:txBody>
          <a:bodyPr/>
          <a:lstStyle/>
          <a:p>
            <a:r>
              <a:rPr lang="tr-TR" dirty="0" err="1" smtClean="0"/>
              <a:t>Research</a:t>
            </a:r>
            <a:r>
              <a:rPr lang="tr-TR" dirty="0" smtClean="0"/>
              <a:t> </a:t>
            </a:r>
            <a:r>
              <a:rPr lang="tr-TR" dirty="0" err="1" smtClean="0"/>
              <a:t>about</a:t>
            </a:r>
            <a:r>
              <a:rPr lang="tr-TR" dirty="0" smtClean="0"/>
              <a:t> </a:t>
            </a:r>
            <a:r>
              <a:rPr lang="tr-TR" dirty="0" err="1" smtClean="0"/>
              <a:t>Biometric</a:t>
            </a:r>
            <a:r>
              <a:rPr lang="tr-TR" dirty="0" smtClean="0"/>
              <a:t> </a:t>
            </a:r>
            <a:r>
              <a:rPr lang="tr-TR" dirty="0" err="1" smtClean="0"/>
              <a:t>Authentication</a:t>
            </a:r>
            <a:endParaRPr lang="tr-TR" dirty="0" smtClean="0"/>
          </a:p>
          <a:p>
            <a:r>
              <a:rPr lang="tr-TR" dirty="0" smtClean="0"/>
              <a:t>Deciding </a:t>
            </a:r>
            <a:r>
              <a:rPr lang="en-GB" dirty="0" smtClean="0"/>
              <a:t>Authentication</a:t>
            </a:r>
            <a:r>
              <a:rPr lang="tr-TR" dirty="0" smtClean="0"/>
              <a:t> Method</a:t>
            </a:r>
          </a:p>
          <a:p>
            <a:r>
              <a:rPr lang="tr-TR" dirty="0" smtClean="0"/>
              <a:t>Software Installation </a:t>
            </a:r>
          </a:p>
          <a:p>
            <a:r>
              <a:rPr lang="tr-TR" dirty="0" err="1" smtClean="0"/>
              <a:t>Developing</a:t>
            </a:r>
            <a:r>
              <a:rPr lang="tr-TR" dirty="0" smtClean="0"/>
              <a:t> Application</a:t>
            </a:r>
          </a:p>
          <a:p>
            <a:r>
              <a:rPr lang="tr-TR" dirty="0" smtClean="0"/>
              <a:t>Application </a:t>
            </a:r>
            <a:r>
              <a:rPr lang="tr-TR" dirty="0" err="1" smtClean="0"/>
              <a:t>Phases</a:t>
            </a:r>
            <a:endParaRPr lang="tr-TR" dirty="0" smtClean="0"/>
          </a:p>
          <a:p>
            <a:r>
              <a:rPr lang="tr-TR" dirty="0" smtClean="0"/>
              <a:t>Test Application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5399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Biometric</a:t>
            </a:r>
            <a:r>
              <a:rPr lang="tr-TR" dirty="0" smtClean="0"/>
              <a:t> </a:t>
            </a:r>
            <a:r>
              <a:rPr lang="tr-TR" dirty="0" err="1" smtClean="0"/>
              <a:t>Authentication</a:t>
            </a:r>
            <a:r>
              <a:rPr lang="tr-TR" dirty="0" smtClean="0"/>
              <a:t> </a:t>
            </a:r>
            <a:r>
              <a:rPr lang="tr-TR" dirty="0" err="1" smtClean="0"/>
              <a:t>Types</a:t>
            </a:r>
            <a:endParaRPr lang="en-GB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0" y="2696637"/>
            <a:ext cx="9613861" cy="2594892"/>
          </a:xfrm>
        </p:spPr>
        <p:txBody>
          <a:bodyPr>
            <a:normAutofit lnSpcReduction="10000"/>
          </a:bodyPr>
          <a:lstStyle/>
          <a:p>
            <a:r>
              <a:rPr lang="tr-TR" dirty="0" err="1" smtClean="0"/>
              <a:t>Signature</a:t>
            </a:r>
            <a:r>
              <a:rPr lang="tr-TR" dirty="0" smtClean="0"/>
              <a:t> </a:t>
            </a:r>
            <a:r>
              <a:rPr lang="tr-TR" dirty="0" err="1" smtClean="0"/>
              <a:t>Detection</a:t>
            </a:r>
            <a:endParaRPr lang="tr-TR" dirty="0" smtClean="0"/>
          </a:p>
          <a:p>
            <a:r>
              <a:rPr lang="tr-TR" dirty="0" err="1" smtClean="0"/>
              <a:t>Face</a:t>
            </a:r>
            <a:r>
              <a:rPr lang="tr-TR" dirty="0" smtClean="0"/>
              <a:t> </a:t>
            </a:r>
            <a:r>
              <a:rPr lang="tr-TR" dirty="0" err="1" smtClean="0"/>
              <a:t>Detection</a:t>
            </a:r>
            <a:endParaRPr lang="tr-TR" dirty="0" smtClean="0"/>
          </a:p>
          <a:p>
            <a:r>
              <a:rPr lang="tr-TR" dirty="0" smtClean="0"/>
              <a:t>User Motion </a:t>
            </a:r>
            <a:r>
              <a:rPr lang="tr-TR" dirty="0" err="1" smtClean="0"/>
              <a:t>Detection</a:t>
            </a:r>
            <a:endParaRPr lang="tr-TR" dirty="0" smtClean="0"/>
          </a:p>
          <a:p>
            <a:r>
              <a:rPr lang="tr-TR" dirty="0" err="1" smtClean="0"/>
              <a:t>Fingerprint</a:t>
            </a:r>
            <a:r>
              <a:rPr lang="tr-TR" dirty="0" smtClean="0"/>
              <a:t> </a:t>
            </a:r>
            <a:r>
              <a:rPr lang="tr-TR" dirty="0" err="1" smtClean="0"/>
              <a:t>Detection</a:t>
            </a:r>
            <a:endParaRPr lang="tr-TR" dirty="0" smtClean="0"/>
          </a:p>
          <a:p>
            <a:r>
              <a:rPr lang="tr-TR" dirty="0" smtClean="0"/>
              <a:t>Voice </a:t>
            </a:r>
            <a:r>
              <a:rPr lang="tr-TR" dirty="0" err="1" smtClean="0"/>
              <a:t>Detection</a:t>
            </a:r>
            <a:endParaRPr lang="tr-TR" dirty="0" smtClean="0"/>
          </a:p>
          <a:p>
            <a:r>
              <a:rPr lang="tr-TR" dirty="0" smtClean="0"/>
              <a:t>Retina </a:t>
            </a:r>
            <a:r>
              <a:rPr lang="tr-TR" dirty="0" err="1" smtClean="0"/>
              <a:t>Detection</a:t>
            </a:r>
            <a:endParaRPr lang="tr-TR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327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030" y="2091140"/>
            <a:ext cx="5563344" cy="45479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Biometric</a:t>
            </a:r>
            <a:r>
              <a:rPr lang="tr-TR" dirty="0" smtClean="0"/>
              <a:t> </a:t>
            </a:r>
            <a:r>
              <a:rPr lang="tr-TR" dirty="0" err="1" smtClean="0"/>
              <a:t>Authentication</a:t>
            </a:r>
            <a:r>
              <a:rPr lang="tr-TR" dirty="0" smtClean="0"/>
              <a:t> </a:t>
            </a:r>
            <a:r>
              <a:rPr lang="tr-TR" dirty="0" err="1" smtClean="0"/>
              <a:t>Types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698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577" y="2241265"/>
            <a:ext cx="5148886" cy="42592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Comparison</a:t>
            </a:r>
            <a:r>
              <a:rPr lang="tr-TR" dirty="0" smtClean="0"/>
              <a:t> of </a:t>
            </a:r>
            <a:r>
              <a:rPr lang="tr-TR" dirty="0" err="1" smtClean="0"/>
              <a:t>Biometric</a:t>
            </a:r>
            <a:r>
              <a:rPr lang="tr-TR" dirty="0" err="1"/>
              <a:t>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114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Comparison</a:t>
            </a:r>
            <a:r>
              <a:rPr lang="tr-TR" dirty="0" smtClean="0"/>
              <a:t> of </a:t>
            </a:r>
            <a:r>
              <a:rPr lang="tr-TR" dirty="0" err="1" smtClean="0"/>
              <a:t>Biometric</a:t>
            </a:r>
            <a:r>
              <a:rPr lang="tr-TR" dirty="0" err="1"/>
              <a:t>s</a:t>
            </a:r>
            <a:endParaRPr lang="en-GB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766" y="2281634"/>
            <a:ext cx="7776970" cy="3791619"/>
          </a:xfrm>
          <a:prstGeom prst="rect">
            <a:avLst/>
          </a:prstGeom>
          <a:ln>
            <a:solidFill>
              <a:schemeClr val="bg1"/>
            </a:solidFill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9318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972" y="2537662"/>
            <a:ext cx="8587210" cy="36993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Comparison</a:t>
            </a:r>
            <a:r>
              <a:rPr lang="tr-TR" dirty="0" smtClean="0"/>
              <a:t> of </a:t>
            </a:r>
            <a:r>
              <a:rPr lang="tr-TR" dirty="0" err="1" smtClean="0"/>
              <a:t>Biometric</a:t>
            </a:r>
            <a:r>
              <a:rPr lang="tr-TR" dirty="0" err="1"/>
              <a:t>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27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37" y="2750344"/>
            <a:ext cx="8510527" cy="30499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Comparison</a:t>
            </a:r>
            <a:r>
              <a:rPr lang="tr-TR" dirty="0" smtClean="0"/>
              <a:t> of </a:t>
            </a:r>
            <a:r>
              <a:rPr lang="tr-TR" dirty="0" err="1" smtClean="0"/>
              <a:t>Biometric</a:t>
            </a:r>
            <a:r>
              <a:rPr lang="tr-TR" dirty="0" err="1"/>
              <a:t>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516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Comparison</a:t>
            </a:r>
            <a:r>
              <a:rPr lang="tr-TR" dirty="0" smtClean="0"/>
              <a:t> of </a:t>
            </a:r>
            <a:r>
              <a:rPr lang="tr-TR" dirty="0" err="1" smtClean="0"/>
              <a:t>Biometric</a:t>
            </a:r>
            <a:r>
              <a:rPr lang="tr-TR" dirty="0" err="1"/>
              <a:t>s</a:t>
            </a:r>
            <a:endParaRPr lang="en-GB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222" y="2548543"/>
            <a:ext cx="6910438" cy="34124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6968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122</TotalTime>
  <Words>148</Words>
  <Application>Microsoft Office PowerPoint</Application>
  <PresentationFormat>Geniş ekran</PresentationFormat>
  <Paragraphs>47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19" baseType="lpstr">
      <vt:lpstr>Arial</vt:lpstr>
      <vt:lpstr>Trebuchet MS</vt:lpstr>
      <vt:lpstr>Berlin</vt:lpstr>
      <vt:lpstr>BLG 439E COMPUTER PROJECT I </vt:lpstr>
      <vt:lpstr>Project : 2-Factor Authentication  Mechanism for Smart Phones</vt:lpstr>
      <vt:lpstr>Biometric Authentication Types</vt:lpstr>
      <vt:lpstr>Biometric Authentication Types</vt:lpstr>
      <vt:lpstr>Comparison of Biometrics</vt:lpstr>
      <vt:lpstr>Comparison of Biometrics</vt:lpstr>
      <vt:lpstr>Comparison of Biometrics</vt:lpstr>
      <vt:lpstr>Comparison of Biometrics</vt:lpstr>
      <vt:lpstr>Comparison of Biometrics</vt:lpstr>
      <vt:lpstr>Comparison of Biometrics</vt:lpstr>
      <vt:lpstr>Software Installation</vt:lpstr>
      <vt:lpstr>Application Phases and Test</vt:lpstr>
      <vt:lpstr>PowerPoint Sunusu</vt:lpstr>
      <vt:lpstr>Application Phases and Test</vt:lpstr>
      <vt:lpstr>References</vt:lpstr>
      <vt:lpstr>Computer Project 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BLG 439E COMPUTER PROJECT I </dc:title>
  <dc:creator>Adem</dc:creator>
  <cp:lastModifiedBy>Adem</cp:lastModifiedBy>
  <cp:revision>37</cp:revision>
  <dcterms:created xsi:type="dcterms:W3CDTF">2017-10-15T16:05:04Z</dcterms:created>
  <dcterms:modified xsi:type="dcterms:W3CDTF">2017-10-16T08:08:07Z</dcterms:modified>
</cp:coreProperties>
</file>