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2" r:id="rId5"/>
    <p:sldId id="261" r:id="rId6"/>
    <p:sldId id="257" r:id="rId7"/>
    <p:sldId id="273" r:id="rId8"/>
    <p:sldId id="258" r:id="rId9"/>
    <p:sldId id="259" r:id="rId10"/>
    <p:sldId id="260" r:id="rId11"/>
    <p:sldId id="263" r:id="rId12"/>
    <p:sldId id="269" r:id="rId13"/>
    <p:sldId id="272" r:id="rId14"/>
    <p:sldId id="270" r:id="rId15"/>
    <p:sldId id="271" r:id="rId16"/>
    <p:sldId id="266" r:id="rId17"/>
    <p:sldId id="274" r:id="rId18"/>
    <p:sldId id="275" r:id="rId19"/>
    <p:sldId id="276" r:id="rId20"/>
    <p:sldId id="268" r:id="rId21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0" name="Picture 3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1" name="Picture 8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22" name="Picture 121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3" name="Picture 12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9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>
                <a:solidFill>
                  <a:srgbClr val="D2533C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PH" sz="1200">
                <a:solidFill>
                  <a:srgbClr val="FFFFFF"/>
                </a:solidFill>
                <a:latin typeface="Arial"/>
              </a:rPr>
              <a:t>3/25/15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0427BD2-279B-45D9-9A96-BF784C94DA0B}" type="slidenum">
              <a:rPr lang="en-PH" sz="1400" b="1">
                <a:solidFill>
                  <a:srgbClr val="FFFFFF"/>
                </a:solidFill>
                <a:latin typeface="Arial"/>
              </a:rPr>
              <a:t>‹#›</a:t>
            </a:fld>
            <a:endParaRPr/>
          </a:p>
        </p:txBody>
      </p:sp>
      <p:sp>
        <p:nvSpPr>
          <p:cNvPr id="6" name="Line 7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rgbClr val="D2533C"/>
            </a:solidFill>
            <a:round/>
          </a:ln>
        </p:spPr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43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PH" sz="1200">
                <a:solidFill>
                  <a:srgbClr val="BCBCBC"/>
                </a:solidFill>
                <a:latin typeface="Book Antiqua"/>
              </a:rPr>
              <a:t>3/25/15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5EA1B68-F5B4-4873-80C4-534F555E81E0}" type="slidenum">
              <a:rPr lang="en-PH" sz="1200" b="1">
                <a:solidFill>
                  <a:srgbClr val="BCBCBC"/>
                </a:solidFill>
                <a:latin typeface="Book Antiqua"/>
              </a:rPr>
              <a:t>‹#›</a:t>
            </a:fld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84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</p:sp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292934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292934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292934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292934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87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PH" sz="1200">
                <a:solidFill>
                  <a:srgbClr val="BCBCBC"/>
                </a:solidFill>
                <a:latin typeface="Book Antiqua"/>
              </a:rPr>
              <a:t>3/25/15</a:t>
            </a:r>
            <a:endParaRPr/>
          </a:p>
        </p:txBody>
      </p:sp>
      <p:sp>
        <p:nvSpPr>
          <p:cNvPr id="88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89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D09AA64-B64A-4FD9-8054-C284F45BCB4E}" type="slidenum">
              <a:rPr lang="en-PH" sz="1200" b="1">
                <a:solidFill>
                  <a:srgbClr val="BCBCBC"/>
                </a:solidFill>
                <a:latin typeface="Book Antiqua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21920" y="1371600"/>
            <a:ext cx="8228880" cy="1828080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0" anchor="b"/>
          <a:lstStyle/>
          <a:p>
            <a:pPr algn="ctr">
              <a:lnSpc>
                <a:spcPct val="100000"/>
              </a:lnSpc>
            </a:pPr>
            <a:r>
              <a:rPr lang="en-PH" sz="4800" b="1">
                <a:solidFill>
                  <a:srgbClr val="292934"/>
                </a:solidFill>
                <a:latin typeface="Lucida Sans"/>
              </a:rPr>
              <a:t>Balloon Survivor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1371600" y="33318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PH" sz="2800">
                <a:solidFill>
                  <a:srgbClr val="FFFFFF"/>
                </a:solidFill>
                <a:latin typeface="Book Antiqua"/>
              </a:rPr>
              <a:t>Project Presentation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lstStyle/>
          <a:p>
            <a:pPr algn="r"/>
            <a:r>
              <a:rPr lang="en-US" sz="4600" b="1" u="sng" dirty="0">
                <a:solidFill>
                  <a:srgbClr val="292934"/>
                </a:solidFill>
                <a:latin typeface="Lucida Sans"/>
              </a:rPr>
              <a:t>Balloon Survivor
</a:t>
            </a:r>
            <a:r>
              <a:rPr lang="en-US" sz="3400" b="1" dirty="0">
                <a:solidFill>
                  <a:srgbClr val="292934"/>
                </a:solidFill>
                <a:latin typeface="Lucida Sans"/>
              </a:rPr>
              <a:t>a game that u need to survive</a:t>
            </a:r>
            <a:r>
              <a:rPr lang="en-US" sz="3400" dirty="0">
                <a:solidFill>
                  <a:srgbClr val="D2533C"/>
                </a:solidFill>
                <a:latin typeface="Arial"/>
              </a:rPr>
              <a:t>
</a:t>
            </a:r>
            <a:endParaRPr dirty="0"/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endParaRPr lang="en-US" sz="2400" dirty="0" smtClean="0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endParaRPr lang="en-US" sz="2400" dirty="0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endParaRPr lang="en-US" sz="2400" dirty="0" smtClean="0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endParaRPr lang="en-US" sz="2400" dirty="0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endParaRPr lang="en-US" sz="2400" dirty="0" smtClean="0">
              <a:solidFill>
                <a:srgbClr val="292934"/>
              </a:solidFill>
              <a:latin typeface="Arial"/>
            </a:endParaRPr>
          </a:p>
          <a:p>
            <a:pPr lvl="3">
              <a:buSzPct val="85000"/>
              <a:buFont typeface="Arial"/>
              <a:buChar char="•"/>
            </a:pP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PLAY</a:t>
            </a:r>
            <a:endParaRPr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828680"/>
            <a:ext cx="2895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823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lstStyle/>
          <a:p>
            <a:pPr algn="r"/>
            <a:r>
              <a:rPr lang="en-US" sz="4600" b="1" u="sng" dirty="0">
                <a:solidFill>
                  <a:srgbClr val="292934"/>
                </a:solidFill>
                <a:latin typeface="Lucida Sans"/>
              </a:rPr>
              <a:t>Balloon Survivor
</a:t>
            </a:r>
            <a:r>
              <a:rPr lang="en-US" sz="3400" b="1" dirty="0">
                <a:solidFill>
                  <a:srgbClr val="292934"/>
                </a:solidFill>
                <a:latin typeface="Lucida Sans"/>
              </a:rPr>
              <a:t>a game that u need to survive</a:t>
            </a:r>
            <a:r>
              <a:rPr lang="en-US" sz="3400" dirty="0">
                <a:solidFill>
                  <a:srgbClr val="D2533C"/>
                </a:solidFill>
                <a:latin typeface="Arial"/>
              </a:rPr>
              <a:t>
</a:t>
            </a:r>
            <a:endParaRPr dirty="0"/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endParaRPr lang="en-US" sz="2400" dirty="0" smtClean="0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endParaRPr lang="en-US" sz="2400" dirty="0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endParaRPr lang="en-US" sz="2400" dirty="0" smtClean="0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Evasion through</a:t>
            </a:r>
          </a:p>
          <a:p>
            <a:pPr>
              <a:lnSpc>
                <a:spcPct val="100000"/>
              </a:lnSpc>
              <a:buSzPct val="85000"/>
            </a:pPr>
            <a:r>
              <a:rPr lang="en-US" sz="2400" dirty="0">
                <a:solidFill>
                  <a:srgbClr val="292934"/>
                </a:solidFill>
                <a:latin typeface="Arial"/>
              </a:rPr>
              <a:t>m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obile tilting</a:t>
            </a:r>
          </a:p>
          <a:p>
            <a:pPr>
              <a:lnSpc>
                <a:spcPct val="100000"/>
              </a:lnSpc>
              <a:buSzPct val="85000"/>
            </a:pPr>
            <a:endParaRPr lang="en-US" sz="2400" dirty="0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buSzPct val="85000"/>
            </a:pPr>
            <a:endParaRPr lang="en-US" sz="2400" dirty="0" smtClean="0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Collision of </a:t>
            </a:r>
          </a:p>
          <a:p>
            <a:pPr>
              <a:lnSpc>
                <a:spcPct val="100000"/>
              </a:lnSpc>
              <a:buSzPct val="85000"/>
            </a:pP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Balloon w/ other</a:t>
            </a:r>
          </a:p>
          <a:p>
            <a:pPr>
              <a:lnSpc>
                <a:spcPct val="100000"/>
              </a:lnSpc>
              <a:buSzPct val="85000"/>
            </a:pP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objects</a:t>
            </a:r>
            <a:endParaRPr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752600"/>
            <a:ext cx="2895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018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lstStyle/>
          <a:p>
            <a:pPr algn="r"/>
            <a:r>
              <a:rPr lang="en-US" sz="4600" b="1" u="sng" dirty="0">
                <a:solidFill>
                  <a:srgbClr val="292934"/>
                </a:solidFill>
                <a:latin typeface="Lucida Sans"/>
              </a:rPr>
              <a:t>Balloon Survivor
</a:t>
            </a:r>
            <a:r>
              <a:rPr lang="en-US" sz="3400" b="1" dirty="0">
                <a:solidFill>
                  <a:srgbClr val="292934"/>
                </a:solidFill>
                <a:latin typeface="Lucida Sans"/>
              </a:rPr>
              <a:t>a game that u need to survive</a:t>
            </a:r>
            <a:r>
              <a:rPr lang="en-US" sz="3400" dirty="0">
                <a:solidFill>
                  <a:srgbClr val="D2533C"/>
                </a:solidFill>
                <a:latin typeface="Arial"/>
              </a:rPr>
              <a:t>
</a:t>
            </a:r>
            <a:endParaRPr dirty="0"/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endParaRPr lang="en-US" sz="2400" dirty="0" smtClean="0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endParaRPr lang="en-US" sz="2400" dirty="0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endParaRPr lang="en-US" sz="2400" dirty="0" smtClean="0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Game Over</a:t>
            </a:r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endParaRPr lang="en-US" sz="2400" dirty="0" smtClean="0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endParaRPr lang="en-US" sz="2400" dirty="0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endParaRPr lang="en-US" sz="2400" dirty="0" smtClean="0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Replay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826525"/>
            <a:ext cx="3276600" cy="464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828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lstStyle/>
          <a:p>
            <a:pPr algn="r"/>
            <a:r>
              <a:rPr lang="en-US" sz="4600" b="1" u="sng" dirty="0">
                <a:solidFill>
                  <a:srgbClr val="292934"/>
                </a:solidFill>
                <a:latin typeface="Lucida Sans"/>
              </a:rPr>
              <a:t>Balloon Survivor
</a:t>
            </a:r>
            <a:r>
              <a:rPr lang="en-US" sz="3400" b="1" dirty="0">
                <a:solidFill>
                  <a:srgbClr val="292934"/>
                </a:solidFill>
                <a:latin typeface="Lucida Sans"/>
              </a:rPr>
              <a:t>a game that u need to survive</a:t>
            </a:r>
            <a:r>
              <a:rPr lang="en-US" sz="3400" dirty="0">
                <a:solidFill>
                  <a:srgbClr val="D2533C"/>
                </a:solidFill>
                <a:latin typeface="Arial"/>
              </a:rPr>
              <a:t>
</a:t>
            </a:r>
            <a:endParaRPr dirty="0"/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endParaRPr lang="en-US" sz="2400" dirty="0" smtClean="0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Add-Ons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777790"/>
            <a:ext cx="1905000" cy="3743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7" y="2766417"/>
            <a:ext cx="1936844" cy="3710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20" y="2786889"/>
            <a:ext cx="1905000" cy="37433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81" y="2786890"/>
            <a:ext cx="2057220" cy="374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772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/>
            <a:r>
              <a:rPr lang="en-PH" sz="4100" b="1" u="sng" dirty="0" smtClean="0">
                <a:solidFill>
                  <a:srgbClr val="292934"/>
                </a:solidFill>
                <a:latin typeface="Lucida Sans"/>
              </a:rPr>
              <a:t>Balloon Survivor</a:t>
            </a:r>
            <a:endParaRPr dirty="0" smtClean="0"/>
          </a:p>
          <a:p>
            <a:pPr algn="r">
              <a:lnSpc>
                <a:spcPct val="100000"/>
              </a:lnSpc>
            </a:pPr>
            <a:r>
              <a:rPr lang="en-PH" sz="3100" b="1" dirty="0" smtClean="0">
                <a:solidFill>
                  <a:srgbClr val="292934"/>
                </a:solidFill>
                <a:latin typeface="Lucida Sans"/>
              </a:rPr>
              <a:t>a game that u need to survive</a:t>
            </a:r>
            <a:endParaRPr dirty="0"/>
          </a:p>
        </p:txBody>
      </p:sp>
      <p:sp>
        <p:nvSpPr>
          <p:cNvPr id="145" name="CustomShape 2"/>
          <p:cNvSpPr/>
          <p:nvPr/>
        </p:nvSpPr>
        <p:spPr>
          <a:xfrm>
            <a:off x="457200" y="1600200"/>
            <a:ext cx="8228880" cy="470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lang="en-PH" sz="2800" dirty="0" smtClean="0">
              <a:solidFill>
                <a:srgbClr val="3C231E"/>
              </a:solidFill>
              <a:latin typeface="Book Antiqua"/>
            </a:endParaRPr>
          </a:p>
          <a:p>
            <a:pPr>
              <a:lnSpc>
                <a:spcPct val="100000"/>
              </a:lnSpc>
            </a:pPr>
            <a:r>
              <a:rPr lang="en-PH" sz="2800" dirty="0" smtClean="0">
                <a:solidFill>
                  <a:srgbClr val="3C231E"/>
                </a:solidFill>
                <a:latin typeface="Book Antiqua"/>
              </a:rPr>
              <a:t>Methods </a:t>
            </a:r>
            <a:r>
              <a:rPr lang="en-PH" sz="2800" dirty="0">
                <a:solidFill>
                  <a:srgbClr val="3C231E"/>
                </a:solidFill>
                <a:latin typeface="Book Antiqua"/>
              </a:rPr>
              <a:t>of Implementation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PH" sz="2800" dirty="0">
                <a:solidFill>
                  <a:srgbClr val="3C231E"/>
                </a:solidFill>
                <a:latin typeface="Book Antiqua"/>
              </a:rPr>
              <a:t>* How to move the balloon</a:t>
            </a:r>
            <a:endParaRPr dirty="0"/>
          </a:p>
          <a:p>
            <a:pPr>
              <a:lnSpc>
                <a:spcPct val="100000"/>
              </a:lnSpc>
            </a:pPr>
            <a:r>
              <a:rPr lang="en-PH" sz="2800" dirty="0">
                <a:solidFill>
                  <a:srgbClr val="3C231E"/>
                </a:solidFill>
                <a:latin typeface="Book Antiqua"/>
              </a:rPr>
              <a:t>* </a:t>
            </a:r>
            <a:r>
              <a:rPr lang="en-PH" sz="2800" dirty="0" smtClean="0">
                <a:solidFill>
                  <a:srgbClr val="3C231E"/>
                </a:solidFill>
                <a:latin typeface="Book Antiqua"/>
              </a:rPr>
              <a:t>How </a:t>
            </a:r>
            <a:r>
              <a:rPr lang="en-PH" sz="2800" dirty="0">
                <a:solidFill>
                  <a:srgbClr val="3C231E"/>
                </a:solidFill>
                <a:latin typeface="Book Antiqua"/>
              </a:rPr>
              <a:t>collision affects</a:t>
            </a:r>
            <a:endParaRPr dirty="0"/>
          </a:p>
          <a:p>
            <a:pPr>
              <a:lnSpc>
                <a:spcPct val="100000"/>
              </a:lnSpc>
            </a:pPr>
            <a:r>
              <a:rPr lang="en-PH" sz="2800" dirty="0">
                <a:solidFill>
                  <a:srgbClr val="3C231E"/>
                </a:solidFill>
                <a:latin typeface="Book Antiqua"/>
              </a:rPr>
              <a:t>* </a:t>
            </a:r>
            <a:r>
              <a:rPr lang="en-PH" sz="2800" dirty="0" smtClean="0">
                <a:solidFill>
                  <a:srgbClr val="3C231E"/>
                </a:solidFill>
                <a:latin typeface="Book Antiqua"/>
              </a:rPr>
              <a:t>How </a:t>
            </a:r>
            <a:r>
              <a:rPr lang="en-PH" sz="2800" dirty="0">
                <a:solidFill>
                  <a:srgbClr val="3C231E"/>
                </a:solidFill>
                <a:latin typeface="Book Antiqua"/>
              </a:rPr>
              <a:t>to aim </a:t>
            </a:r>
            <a:r>
              <a:rPr lang="en-PH" sz="2800" dirty="0" smtClean="0">
                <a:solidFill>
                  <a:srgbClr val="3C231E"/>
                </a:solidFill>
                <a:latin typeface="Book Antiqua"/>
              </a:rPr>
              <a:t>for a highest score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/>
            <a:r>
              <a:rPr lang="en-PH" sz="4100" b="1" u="sng" dirty="0" smtClean="0">
                <a:solidFill>
                  <a:srgbClr val="292934"/>
                </a:solidFill>
                <a:latin typeface="Lucida Sans"/>
              </a:rPr>
              <a:t>Balloon Survivor</a:t>
            </a:r>
            <a:endParaRPr dirty="0" smtClean="0"/>
          </a:p>
          <a:p>
            <a:pPr algn="r">
              <a:lnSpc>
                <a:spcPct val="100000"/>
              </a:lnSpc>
            </a:pPr>
            <a:r>
              <a:rPr lang="en-PH" sz="3100" b="1" dirty="0" smtClean="0">
                <a:solidFill>
                  <a:srgbClr val="292934"/>
                </a:solidFill>
                <a:latin typeface="Lucida Sans"/>
              </a:rPr>
              <a:t>a game that u need to survive</a:t>
            </a:r>
            <a:endParaRPr dirty="0"/>
          </a:p>
        </p:txBody>
      </p:sp>
      <p:sp>
        <p:nvSpPr>
          <p:cNvPr id="145" name="CustomShape 2"/>
          <p:cNvSpPr/>
          <p:nvPr/>
        </p:nvSpPr>
        <p:spPr>
          <a:xfrm>
            <a:off x="457200" y="1600200"/>
            <a:ext cx="8228880" cy="470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PH" sz="2800" i="1" dirty="0" smtClean="0">
              <a:solidFill>
                <a:srgbClr val="3C231E"/>
              </a:solidFill>
              <a:latin typeface="Book Antiqua"/>
            </a:endParaRPr>
          </a:p>
          <a:p>
            <a:pPr>
              <a:lnSpc>
                <a:spcPct val="100000"/>
              </a:lnSpc>
            </a:pPr>
            <a:endParaRPr lang="en-PH" sz="2800" i="1" dirty="0" smtClean="0">
              <a:solidFill>
                <a:srgbClr val="3C231E"/>
              </a:solidFill>
              <a:latin typeface="Book Antiqua"/>
            </a:endParaRPr>
          </a:p>
          <a:p>
            <a:pPr>
              <a:lnSpc>
                <a:spcPct val="100000"/>
              </a:lnSpc>
            </a:pPr>
            <a:r>
              <a:rPr lang="en-PH" sz="2800" i="1" dirty="0" smtClean="0">
                <a:solidFill>
                  <a:srgbClr val="3C231E"/>
                </a:solidFill>
                <a:latin typeface="Book Antiqua"/>
              </a:rPr>
              <a:t>	How </a:t>
            </a:r>
            <a:r>
              <a:rPr lang="en-PH" sz="2800" i="1" dirty="0">
                <a:solidFill>
                  <a:srgbClr val="3C231E"/>
                </a:solidFill>
                <a:latin typeface="Book Antiqua"/>
              </a:rPr>
              <a:t>to move the </a:t>
            </a:r>
            <a:r>
              <a:rPr lang="en-PH" sz="2800" i="1" dirty="0" smtClean="0">
                <a:solidFill>
                  <a:srgbClr val="3C231E"/>
                </a:solidFill>
                <a:latin typeface="Book Antiqua"/>
              </a:rPr>
              <a:t>balloon</a:t>
            </a:r>
          </a:p>
          <a:p>
            <a:pPr>
              <a:lnSpc>
                <a:spcPct val="100000"/>
              </a:lnSpc>
            </a:pPr>
            <a:endParaRPr i="1" dirty="0"/>
          </a:p>
          <a:p>
            <a:pPr>
              <a:lnSpc>
                <a:spcPct val="100000"/>
              </a:lnSpc>
            </a:pPr>
            <a:r>
              <a:rPr lang="en-PH" sz="2800" dirty="0">
                <a:solidFill>
                  <a:srgbClr val="3C231E"/>
                </a:solidFill>
                <a:latin typeface="Book Antiqua"/>
              </a:rPr>
              <a:t>	</a:t>
            </a:r>
            <a:r>
              <a:rPr lang="en-PH" sz="2800" dirty="0" smtClean="0">
                <a:solidFill>
                  <a:srgbClr val="3C231E"/>
                </a:solidFill>
                <a:latin typeface="Book Antiqua"/>
              </a:rPr>
              <a:t>	- Accelerometer</a:t>
            </a:r>
          </a:p>
          <a:p>
            <a:pPr>
              <a:lnSpc>
                <a:spcPct val="100000"/>
              </a:lnSpc>
            </a:pPr>
            <a:r>
              <a:rPr lang="en-PH" sz="2800" dirty="0">
                <a:solidFill>
                  <a:srgbClr val="3C231E"/>
                </a:solidFill>
                <a:latin typeface="Book Antiqua"/>
              </a:rPr>
              <a:t>	</a:t>
            </a:r>
            <a:r>
              <a:rPr lang="en-PH" sz="2800" dirty="0" smtClean="0">
                <a:solidFill>
                  <a:srgbClr val="3C231E"/>
                </a:solidFill>
                <a:latin typeface="Book Antiqua"/>
              </a:rPr>
              <a:t>	- Left tilt goes left</a:t>
            </a:r>
          </a:p>
          <a:p>
            <a:pPr>
              <a:lnSpc>
                <a:spcPct val="100000"/>
              </a:lnSpc>
            </a:pPr>
            <a:r>
              <a:rPr lang="en-PH" sz="2800" dirty="0">
                <a:solidFill>
                  <a:srgbClr val="3C231E"/>
                </a:solidFill>
                <a:latin typeface="Book Antiqua"/>
              </a:rPr>
              <a:t>	</a:t>
            </a:r>
            <a:r>
              <a:rPr lang="en-PH" sz="2800" dirty="0" smtClean="0">
                <a:solidFill>
                  <a:srgbClr val="3C231E"/>
                </a:solidFill>
                <a:latin typeface="Book Antiqua"/>
              </a:rPr>
              <a:t>	- Right tilt goes right</a:t>
            </a:r>
            <a:endParaRPr lang="en-PH" sz="2800" dirty="0">
              <a:solidFill>
                <a:srgbClr val="3C231E"/>
              </a:solidFill>
              <a:latin typeface="Book Antiqua"/>
            </a:endParaRPr>
          </a:p>
          <a:p>
            <a:pPr>
              <a:lnSpc>
                <a:spcPct val="100000"/>
              </a:lnSpc>
            </a:pPr>
            <a:r>
              <a:rPr lang="en-PH" sz="2800" dirty="0" smtClean="0">
                <a:solidFill>
                  <a:srgbClr val="3C231E"/>
                </a:solidFill>
                <a:latin typeface="Book Antiqua"/>
              </a:rPr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5953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/>
            <a:r>
              <a:rPr lang="en-PH" sz="4100" b="1" u="sng" dirty="0" smtClean="0">
                <a:solidFill>
                  <a:srgbClr val="292934"/>
                </a:solidFill>
                <a:latin typeface="Lucida Sans"/>
              </a:rPr>
              <a:t>Balloon Survivor</a:t>
            </a:r>
            <a:endParaRPr dirty="0" smtClean="0"/>
          </a:p>
          <a:p>
            <a:pPr algn="r">
              <a:lnSpc>
                <a:spcPct val="100000"/>
              </a:lnSpc>
            </a:pPr>
            <a:r>
              <a:rPr lang="en-PH" sz="3100" b="1" dirty="0" smtClean="0">
                <a:solidFill>
                  <a:srgbClr val="292934"/>
                </a:solidFill>
                <a:latin typeface="Lucida Sans"/>
              </a:rPr>
              <a:t>a game that u need to survive</a:t>
            </a:r>
            <a:endParaRPr dirty="0"/>
          </a:p>
        </p:txBody>
      </p:sp>
      <p:sp>
        <p:nvSpPr>
          <p:cNvPr id="145" name="CustomShape 2"/>
          <p:cNvSpPr/>
          <p:nvPr/>
        </p:nvSpPr>
        <p:spPr>
          <a:xfrm>
            <a:off x="457200" y="1600200"/>
            <a:ext cx="8228880" cy="470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PH" sz="2800" i="1" dirty="0" smtClean="0">
              <a:solidFill>
                <a:srgbClr val="3C231E"/>
              </a:solidFill>
              <a:latin typeface="Book Antiqua"/>
            </a:endParaRPr>
          </a:p>
          <a:p>
            <a:pPr>
              <a:lnSpc>
                <a:spcPct val="100000"/>
              </a:lnSpc>
            </a:pPr>
            <a:endParaRPr lang="en-PH" sz="2800" i="1" dirty="0" smtClean="0">
              <a:solidFill>
                <a:srgbClr val="3C231E"/>
              </a:solidFill>
              <a:latin typeface="Book Antiqua"/>
            </a:endParaRPr>
          </a:p>
          <a:p>
            <a:pPr>
              <a:lnSpc>
                <a:spcPct val="100000"/>
              </a:lnSpc>
            </a:pPr>
            <a:r>
              <a:rPr lang="en-PH" sz="2800" i="1" dirty="0" smtClean="0">
                <a:solidFill>
                  <a:srgbClr val="3C231E"/>
                </a:solidFill>
                <a:latin typeface="Book Antiqua"/>
              </a:rPr>
              <a:t>	How collision affects</a:t>
            </a:r>
          </a:p>
          <a:p>
            <a:pPr>
              <a:lnSpc>
                <a:spcPct val="100000"/>
              </a:lnSpc>
            </a:pPr>
            <a:endParaRPr i="1" dirty="0"/>
          </a:p>
          <a:p>
            <a:pPr>
              <a:lnSpc>
                <a:spcPct val="100000"/>
              </a:lnSpc>
            </a:pPr>
            <a:r>
              <a:rPr lang="en-PH" sz="2800" dirty="0">
                <a:solidFill>
                  <a:srgbClr val="3C231E"/>
                </a:solidFill>
                <a:latin typeface="Book Antiqua"/>
              </a:rPr>
              <a:t>	</a:t>
            </a:r>
            <a:r>
              <a:rPr lang="en-PH" sz="2800" dirty="0" smtClean="0">
                <a:solidFill>
                  <a:srgbClr val="3C231E"/>
                </a:solidFill>
                <a:latin typeface="Book Antiqua"/>
              </a:rPr>
              <a:t>	- </a:t>
            </a:r>
            <a:r>
              <a:rPr lang="en-PH" sz="2800" i="1" dirty="0" smtClean="0">
                <a:solidFill>
                  <a:srgbClr val="3C231E"/>
                </a:solidFill>
                <a:latin typeface="Book Antiqua"/>
              </a:rPr>
              <a:t>x </a:t>
            </a:r>
            <a:r>
              <a:rPr lang="en-PH" sz="2800" dirty="0" smtClean="0">
                <a:solidFill>
                  <a:srgbClr val="3C231E"/>
                </a:solidFill>
                <a:latin typeface="Book Antiqua"/>
              </a:rPr>
              <a:t>and </a:t>
            </a:r>
            <a:r>
              <a:rPr lang="en-PH" sz="2800" i="1" dirty="0" smtClean="0">
                <a:solidFill>
                  <a:srgbClr val="3C231E"/>
                </a:solidFill>
                <a:latin typeface="Book Antiqua"/>
              </a:rPr>
              <a:t>y</a:t>
            </a:r>
            <a:r>
              <a:rPr lang="en-PH" sz="2800" dirty="0" smtClean="0">
                <a:solidFill>
                  <a:srgbClr val="3C231E"/>
                </a:solidFill>
                <a:latin typeface="Book Antiqua"/>
              </a:rPr>
              <a:t> coordinates determination</a:t>
            </a:r>
          </a:p>
          <a:p>
            <a:pPr>
              <a:lnSpc>
                <a:spcPct val="100000"/>
              </a:lnSpc>
            </a:pPr>
            <a:r>
              <a:rPr lang="en-PH" sz="2800" dirty="0">
                <a:solidFill>
                  <a:srgbClr val="3C231E"/>
                </a:solidFill>
                <a:latin typeface="Book Antiqua"/>
              </a:rPr>
              <a:t>	</a:t>
            </a:r>
            <a:r>
              <a:rPr lang="en-PH" sz="2800" dirty="0" smtClean="0">
                <a:solidFill>
                  <a:srgbClr val="3C231E"/>
                </a:solidFill>
                <a:latin typeface="Book Antiqua"/>
              </a:rPr>
              <a:t>	- objects except for pipes</a:t>
            </a:r>
          </a:p>
          <a:p>
            <a:pPr>
              <a:lnSpc>
                <a:spcPct val="100000"/>
              </a:lnSpc>
            </a:pPr>
            <a:r>
              <a:rPr lang="en-PH" sz="2800" dirty="0">
                <a:solidFill>
                  <a:srgbClr val="3C231E"/>
                </a:solidFill>
                <a:latin typeface="Book Antiqua"/>
              </a:rPr>
              <a:t>	</a:t>
            </a:r>
            <a:r>
              <a:rPr lang="en-PH" sz="2800" dirty="0" smtClean="0">
                <a:solidFill>
                  <a:srgbClr val="3C231E"/>
                </a:solidFill>
                <a:latin typeface="Book Antiqua"/>
              </a:rPr>
              <a:t>		=&gt; (game proceeds)</a:t>
            </a:r>
          </a:p>
          <a:p>
            <a:pPr>
              <a:lnSpc>
                <a:spcPct val="100000"/>
              </a:lnSpc>
            </a:pPr>
            <a:r>
              <a:rPr lang="en-PH" sz="2800" dirty="0">
                <a:solidFill>
                  <a:srgbClr val="3C231E"/>
                </a:solidFill>
                <a:latin typeface="Book Antiqua"/>
              </a:rPr>
              <a:t>	</a:t>
            </a:r>
            <a:r>
              <a:rPr lang="en-PH" sz="2800" dirty="0" smtClean="0">
                <a:solidFill>
                  <a:srgbClr val="3C231E"/>
                </a:solidFill>
                <a:latin typeface="Book Antiqua"/>
              </a:rPr>
              <a:t>	- collision with pipes</a:t>
            </a:r>
          </a:p>
          <a:p>
            <a:pPr>
              <a:lnSpc>
                <a:spcPct val="100000"/>
              </a:lnSpc>
            </a:pPr>
            <a:r>
              <a:rPr lang="en-PH" sz="2800" dirty="0">
                <a:solidFill>
                  <a:srgbClr val="3C231E"/>
                </a:solidFill>
                <a:latin typeface="Book Antiqua"/>
              </a:rPr>
              <a:t>	</a:t>
            </a:r>
            <a:r>
              <a:rPr lang="en-PH" sz="2800" dirty="0" smtClean="0">
                <a:solidFill>
                  <a:srgbClr val="3C231E"/>
                </a:solidFill>
                <a:latin typeface="Book Antiqua"/>
              </a:rPr>
              <a:t>		=&gt; (game over)</a:t>
            </a:r>
            <a:endParaRPr lang="en-PH" sz="2800" dirty="0">
              <a:solidFill>
                <a:srgbClr val="3C231E"/>
              </a:solidFill>
              <a:latin typeface="Book Antiqua"/>
            </a:endParaRPr>
          </a:p>
          <a:p>
            <a:pPr>
              <a:lnSpc>
                <a:spcPct val="100000"/>
              </a:lnSpc>
            </a:pPr>
            <a:r>
              <a:rPr lang="en-PH" sz="2800" dirty="0" smtClean="0">
                <a:solidFill>
                  <a:srgbClr val="3C231E"/>
                </a:solidFill>
                <a:latin typeface="Book Antiqua"/>
              </a:rPr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50366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/>
            <a:r>
              <a:rPr lang="en-PH" sz="4100" b="1" u="sng" dirty="0" smtClean="0">
                <a:solidFill>
                  <a:srgbClr val="292934"/>
                </a:solidFill>
                <a:latin typeface="Lucida Sans"/>
              </a:rPr>
              <a:t>Balloon Survivor</a:t>
            </a:r>
            <a:endParaRPr dirty="0" smtClean="0"/>
          </a:p>
          <a:p>
            <a:pPr algn="r">
              <a:lnSpc>
                <a:spcPct val="100000"/>
              </a:lnSpc>
            </a:pPr>
            <a:r>
              <a:rPr lang="en-PH" sz="3100" b="1" dirty="0" smtClean="0">
                <a:solidFill>
                  <a:srgbClr val="292934"/>
                </a:solidFill>
                <a:latin typeface="Lucida Sans"/>
              </a:rPr>
              <a:t>a game that u need to survive</a:t>
            </a:r>
            <a:endParaRPr dirty="0"/>
          </a:p>
        </p:txBody>
      </p:sp>
      <p:sp>
        <p:nvSpPr>
          <p:cNvPr id="145" name="CustomShape 2"/>
          <p:cNvSpPr/>
          <p:nvPr/>
        </p:nvSpPr>
        <p:spPr>
          <a:xfrm>
            <a:off x="457200" y="1600200"/>
            <a:ext cx="8228880" cy="470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PH" sz="2800" i="1" dirty="0" smtClean="0">
              <a:solidFill>
                <a:srgbClr val="3C231E"/>
              </a:solidFill>
              <a:latin typeface="Book Antiqua"/>
            </a:endParaRPr>
          </a:p>
          <a:p>
            <a:pPr>
              <a:lnSpc>
                <a:spcPct val="100000"/>
              </a:lnSpc>
            </a:pPr>
            <a:endParaRPr lang="en-PH" sz="2800" i="1" dirty="0" smtClean="0">
              <a:solidFill>
                <a:srgbClr val="3C231E"/>
              </a:solidFill>
              <a:latin typeface="Book Antiqua"/>
            </a:endParaRPr>
          </a:p>
          <a:p>
            <a:pPr>
              <a:lnSpc>
                <a:spcPct val="100000"/>
              </a:lnSpc>
            </a:pPr>
            <a:r>
              <a:rPr lang="en-PH" sz="2800" i="1" dirty="0" smtClean="0">
                <a:solidFill>
                  <a:srgbClr val="3C231E"/>
                </a:solidFill>
                <a:latin typeface="Book Antiqua"/>
              </a:rPr>
              <a:t>	How to aim for the highest score</a:t>
            </a:r>
          </a:p>
          <a:p>
            <a:pPr>
              <a:lnSpc>
                <a:spcPct val="100000"/>
              </a:lnSpc>
            </a:pPr>
            <a:endParaRPr i="1" dirty="0"/>
          </a:p>
          <a:p>
            <a:pPr>
              <a:lnSpc>
                <a:spcPct val="100000"/>
              </a:lnSpc>
            </a:pPr>
            <a:r>
              <a:rPr lang="en-PH" sz="2800" dirty="0">
                <a:solidFill>
                  <a:srgbClr val="3C231E"/>
                </a:solidFill>
                <a:latin typeface="Book Antiqua"/>
              </a:rPr>
              <a:t>	</a:t>
            </a:r>
            <a:r>
              <a:rPr lang="en-PH" sz="2800" dirty="0" smtClean="0">
                <a:solidFill>
                  <a:srgbClr val="3C231E"/>
                </a:solidFill>
                <a:latin typeface="Book Antiqua"/>
              </a:rPr>
              <a:t>	- </a:t>
            </a:r>
            <a:r>
              <a:rPr lang="en-PH" sz="2800" dirty="0" err="1" smtClean="0">
                <a:solidFill>
                  <a:srgbClr val="3C231E"/>
                </a:solidFill>
                <a:latin typeface="Book Antiqua"/>
              </a:rPr>
              <a:t>envade</a:t>
            </a:r>
            <a:r>
              <a:rPr lang="en-PH" sz="2800" dirty="0" smtClean="0">
                <a:solidFill>
                  <a:srgbClr val="3C231E"/>
                </a:solidFill>
                <a:latin typeface="Book Antiqua"/>
              </a:rPr>
              <a:t> the pipes</a:t>
            </a:r>
          </a:p>
          <a:p>
            <a:pPr>
              <a:lnSpc>
                <a:spcPct val="100000"/>
              </a:lnSpc>
            </a:pPr>
            <a:r>
              <a:rPr lang="en-PH" sz="2800" dirty="0">
                <a:solidFill>
                  <a:srgbClr val="3C231E"/>
                </a:solidFill>
                <a:latin typeface="Book Antiqua"/>
              </a:rPr>
              <a:t>	</a:t>
            </a:r>
            <a:r>
              <a:rPr lang="en-PH" sz="2800" dirty="0" smtClean="0">
                <a:solidFill>
                  <a:srgbClr val="3C231E"/>
                </a:solidFill>
                <a:latin typeface="Book Antiqua"/>
              </a:rPr>
              <a:t>	- every pipe corresponds to one point 		   mark</a:t>
            </a:r>
          </a:p>
          <a:p>
            <a:pPr>
              <a:lnSpc>
                <a:spcPct val="100000"/>
              </a:lnSpc>
            </a:pPr>
            <a:r>
              <a:rPr lang="en-PH" sz="2800" dirty="0">
                <a:solidFill>
                  <a:srgbClr val="3C231E"/>
                </a:solidFill>
                <a:latin typeface="Book Antiqua"/>
              </a:rPr>
              <a:t>	</a:t>
            </a:r>
            <a:r>
              <a:rPr lang="en-PH" sz="2800" dirty="0" smtClean="0">
                <a:solidFill>
                  <a:srgbClr val="3C231E"/>
                </a:solidFill>
                <a:latin typeface="Book Antiqua"/>
              </a:rPr>
              <a:t>	- survive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4230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/>
            <a:r>
              <a:rPr lang="en-PH" sz="4100" b="1" u="sng" dirty="0">
                <a:solidFill>
                  <a:srgbClr val="292934"/>
                </a:solidFill>
                <a:latin typeface="Lucida Sans"/>
              </a:rPr>
              <a:t>Balloon Survivor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PH" sz="3100" b="1" dirty="0">
                <a:solidFill>
                  <a:srgbClr val="292934"/>
                </a:solidFill>
                <a:latin typeface="Lucida Sans"/>
              </a:rPr>
              <a:t>a game that u need to survive</a:t>
            </a:r>
            <a:endParaRPr dirty="0"/>
          </a:p>
        </p:txBody>
      </p:sp>
      <p:sp>
        <p:nvSpPr>
          <p:cNvPr id="149" name="CustomShape 2"/>
          <p:cNvSpPr/>
          <p:nvPr/>
        </p:nvSpPr>
        <p:spPr>
          <a:xfrm>
            <a:off x="457200" y="1600200"/>
            <a:ext cx="8228880" cy="470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PH" sz="2800" dirty="0">
                <a:solidFill>
                  <a:srgbClr val="3C231E"/>
                </a:solidFill>
                <a:latin typeface="Book Antiqua"/>
              </a:rPr>
              <a:t>	</a:t>
            </a:r>
            <a:endParaRPr lang="en-PH" sz="2800" dirty="0" smtClean="0">
              <a:solidFill>
                <a:srgbClr val="3C231E"/>
              </a:solidFill>
              <a:latin typeface="Book Antiqua"/>
            </a:endParaRPr>
          </a:p>
          <a:p>
            <a:pPr>
              <a:lnSpc>
                <a:spcPct val="100000"/>
              </a:lnSpc>
            </a:pPr>
            <a:r>
              <a:rPr lang="en-PH" sz="2800" dirty="0">
                <a:solidFill>
                  <a:srgbClr val="3C231E"/>
                </a:solidFill>
                <a:latin typeface="Book Antiqua"/>
              </a:rPr>
              <a:t>	</a:t>
            </a:r>
            <a:r>
              <a:rPr lang="en-PH" sz="2800" dirty="0" smtClean="0">
                <a:solidFill>
                  <a:srgbClr val="3C231E"/>
                </a:solidFill>
                <a:latin typeface="Book Antiqua"/>
              </a:rPr>
              <a:t>Play</a:t>
            </a:r>
            <a:r>
              <a:rPr lang="en-PH" sz="2800" dirty="0">
                <a:solidFill>
                  <a:srgbClr val="3C231E"/>
                </a:solidFill>
                <a:latin typeface="Book Antiqua"/>
              </a:rPr>
              <a:t>,</a:t>
            </a:r>
            <a:endParaRPr dirty="0"/>
          </a:p>
          <a:p>
            <a:pPr>
              <a:lnSpc>
                <a:spcPct val="100000"/>
              </a:lnSpc>
            </a:pPr>
            <a:r>
              <a:rPr lang="en-PH" sz="2800" dirty="0">
                <a:solidFill>
                  <a:srgbClr val="3C231E"/>
                </a:solidFill>
                <a:latin typeface="Book Antiqua"/>
              </a:rPr>
              <a:t>	</a:t>
            </a:r>
            <a:r>
              <a:rPr lang="en-PH" sz="2800" dirty="0" smtClean="0">
                <a:solidFill>
                  <a:srgbClr val="3C231E"/>
                </a:solidFill>
                <a:latin typeface="Book Antiqua"/>
              </a:rPr>
              <a:t>Survive</a:t>
            </a:r>
            <a:r>
              <a:rPr lang="en-PH" sz="2800" dirty="0">
                <a:solidFill>
                  <a:srgbClr val="3C231E"/>
                </a:solidFill>
                <a:latin typeface="Book Antiqua"/>
              </a:rPr>
              <a:t>,</a:t>
            </a:r>
            <a:endParaRPr dirty="0"/>
          </a:p>
          <a:p>
            <a:pPr>
              <a:lnSpc>
                <a:spcPct val="100000"/>
              </a:lnSpc>
            </a:pPr>
            <a:r>
              <a:rPr lang="en-PH" sz="2800" dirty="0">
                <a:solidFill>
                  <a:srgbClr val="3C231E"/>
                </a:solidFill>
                <a:latin typeface="Book Antiqua"/>
              </a:rPr>
              <a:t>	and Experience!!!</a:t>
            </a:r>
            <a:endParaRPr dirty="0"/>
          </a:p>
          <a:p>
            <a:pPr>
              <a:lnSpc>
                <a:spcPct val="100000"/>
              </a:lnSpc>
            </a:pPr>
            <a:r>
              <a:rPr lang="en-PH" sz="2800" dirty="0">
                <a:solidFill>
                  <a:srgbClr val="3C231E"/>
                </a:solidFill>
                <a:latin typeface="Book Antiqua"/>
              </a:rPr>
              <a:t>	Anytime, Anywhere!!!!!!!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PH" sz="2800" dirty="0">
                <a:solidFill>
                  <a:srgbClr val="3C231E"/>
                </a:solidFill>
                <a:latin typeface="Book Antiqua"/>
              </a:rPr>
              <a:t>	</a:t>
            </a:r>
            <a:r>
              <a:rPr lang="en-PH" sz="2800" b="1" i="1" u="sng" dirty="0">
                <a:solidFill>
                  <a:srgbClr val="3C231E"/>
                </a:solidFill>
                <a:latin typeface="Book Antiqua"/>
              </a:rPr>
              <a:t>BALLOON SURVIVOR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/>
            <a:r>
              <a:rPr lang="en-PH" sz="4100" b="1" u="sng" dirty="0">
                <a:solidFill>
                  <a:srgbClr val="292934"/>
                </a:solidFill>
                <a:latin typeface="Lucida Sans"/>
              </a:rPr>
              <a:t>Balloon Survivor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PH" sz="3100" b="1" dirty="0">
                <a:solidFill>
                  <a:srgbClr val="292934"/>
                </a:solidFill>
                <a:latin typeface="Lucida Sans"/>
              </a:rPr>
              <a:t>a game that u need to survive</a:t>
            </a:r>
            <a:endParaRPr dirty="0"/>
          </a:p>
        </p:txBody>
      </p:sp>
      <p:pic>
        <p:nvPicPr>
          <p:cNvPr id="137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33720" y="2209680"/>
            <a:ext cx="2285280" cy="2666160"/>
          </a:xfrm>
          <a:prstGeom prst="rect">
            <a:avLst/>
          </a:prstGeom>
          <a:ln>
            <a:noFill/>
          </a:ln>
        </p:spPr>
      </p:pic>
      <p:pic>
        <p:nvPicPr>
          <p:cNvPr id="138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334120" y="2209680"/>
            <a:ext cx="1904400" cy="2666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/>
            <a:r>
              <a:rPr lang="en-PH" sz="4100" b="1" u="sng" dirty="0">
                <a:solidFill>
                  <a:srgbClr val="292934"/>
                </a:solidFill>
                <a:latin typeface="Lucida Sans"/>
              </a:rPr>
              <a:t>Balloon Survivor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PH" sz="3100" b="1" dirty="0">
                <a:solidFill>
                  <a:srgbClr val="292934"/>
                </a:solidFill>
                <a:latin typeface="Lucida Sans"/>
              </a:rPr>
              <a:t>a game that u need to survive</a:t>
            </a:r>
            <a:endParaRPr dirty="0"/>
          </a:p>
        </p:txBody>
      </p:sp>
      <p:sp>
        <p:nvSpPr>
          <p:cNvPr id="135" name="CustomShape 2"/>
          <p:cNvSpPr/>
          <p:nvPr/>
        </p:nvSpPr>
        <p:spPr>
          <a:xfrm>
            <a:off x="457200" y="1600200"/>
            <a:ext cx="8228880" cy="470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lang="en-PH" sz="2800" b="1" dirty="0" smtClean="0">
              <a:solidFill>
                <a:srgbClr val="000000"/>
              </a:solidFill>
              <a:latin typeface="Book Antiqua"/>
            </a:endParaRPr>
          </a:p>
          <a:p>
            <a:pPr>
              <a:lnSpc>
                <a:spcPct val="100000"/>
              </a:lnSpc>
            </a:pPr>
            <a:endParaRPr lang="en-PH" sz="2800" b="1" dirty="0">
              <a:solidFill>
                <a:srgbClr val="000000"/>
              </a:solidFill>
              <a:latin typeface="Book Antiqua"/>
            </a:endParaRPr>
          </a:p>
          <a:p>
            <a:pPr>
              <a:lnSpc>
                <a:spcPct val="100000"/>
              </a:lnSpc>
            </a:pPr>
            <a:r>
              <a:rPr lang="en-PH" sz="2800" b="1" dirty="0" smtClean="0">
                <a:solidFill>
                  <a:srgbClr val="000000"/>
                </a:solidFill>
                <a:latin typeface="Book Antiqua"/>
              </a:rPr>
              <a:t>Temple </a:t>
            </a:r>
            <a:r>
              <a:rPr lang="en-PH" sz="2800" b="1" dirty="0">
                <a:solidFill>
                  <a:srgbClr val="000000"/>
                </a:solidFill>
                <a:latin typeface="Book Antiqua"/>
              </a:rPr>
              <a:t>Run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en-PH" sz="2800" b="1" i="1" dirty="0">
                <a:solidFill>
                  <a:srgbClr val="3C231E"/>
                </a:solidFill>
                <a:latin typeface="Book Antiqua"/>
              </a:rPr>
              <a:t>Temple Run</a:t>
            </a:r>
            <a:r>
              <a:rPr lang="en-PH" sz="2800" dirty="0">
                <a:solidFill>
                  <a:srgbClr val="3C231E"/>
                </a:solidFill>
                <a:latin typeface="Book Antiqua"/>
              </a:rPr>
              <a:t> is a 2011 endless running video game developed and published by the Raleigh -based </a:t>
            </a:r>
            <a:r>
              <a:rPr lang="en-PH" sz="2800" dirty="0" err="1">
                <a:solidFill>
                  <a:srgbClr val="3C231E"/>
                </a:solidFill>
                <a:latin typeface="Book Antiqua"/>
              </a:rPr>
              <a:t>Imangi</a:t>
            </a:r>
            <a:r>
              <a:rPr lang="en-PH" sz="2800" dirty="0">
                <a:solidFill>
                  <a:srgbClr val="3C231E"/>
                </a:solidFill>
                <a:latin typeface="Book Antiqua"/>
              </a:rPr>
              <a:t> Studios.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/>
            <a:r>
              <a:rPr lang="en-PH" sz="4100" b="1" u="sng" dirty="0">
                <a:solidFill>
                  <a:srgbClr val="292934"/>
                </a:solidFill>
                <a:latin typeface="Lucida Sans"/>
              </a:rPr>
              <a:t>Balloon Survivor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PH" sz="2800" b="1" dirty="0">
                <a:solidFill>
                  <a:srgbClr val="292934"/>
                </a:solidFill>
                <a:latin typeface="Lucida Sans"/>
              </a:rPr>
              <a:t>a game that u need to survive</a:t>
            </a:r>
            <a:endParaRPr dirty="0"/>
          </a:p>
        </p:txBody>
      </p:sp>
      <p:sp>
        <p:nvSpPr>
          <p:cNvPr id="127" name="CustomShape 2"/>
          <p:cNvSpPr/>
          <p:nvPr/>
        </p:nvSpPr>
        <p:spPr>
          <a:xfrm>
            <a:off x="457200" y="1600200"/>
            <a:ext cx="8228880" cy="470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lang="en-PH" sz="2800" dirty="0" smtClean="0">
              <a:solidFill>
                <a:srgbClr val="3C231E"/>
              </a:solidFill>
              <a:latin typeface="Book Antiqua"/>
            </a:endParaRPr>
          </a:p>
          <a:p>
            <a:pPr algn="just">
              <a:lnSpc>
                <a:spcPct val="100000"/>
              </a:lnSpc>
            </a:pPr>
            <a:r>
              <a:rPr lang="en-PH" sz="2800" dirty="0" smtClean="0">
                <a:solidFill>
                  <a:srgbClr val="3C231E"/>
                </a:solidFill>
                <a:latin typeface="Book Antiqua"/>
              </a:rPr>
              <a:t>	A </a:t>
            </a:r>
            <a:r>
              <a:rPr lang="en-PH" sz="2800" dirty="0">
                <a:solidFill>
                  <a:srgbClr val="3C231E"/>
                </a:solidFill>
                <a:latin typeface="Book Antiqua"/>
              </a:rPr>
              <a:t>mobile application that aims to be a game that is easy to play and easy to install. And most of all, the game can be played anytime and anywhere.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/>
            <a:r>
              <a:rPr lang="en-PH" sz="4100" b="1" u="sng" dirty="0">
                <a:solidFill>
                  <a:srgbClr val="292934"/>
                </a:solidFill>
                <a:latin typeface="Lucida Sans"/>
              </a:rPr>
              <a:t>Balloon Survivor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PH" sz="2800" b="1" dirty="0">
                <a:solidFill>
                  <a:srgbClr val="292934"/>
                </a:solidFill>
                <a:latin typeface="Lucida Sans"/>
              </a:rPr>
              <a:t>a game that u need to survive</a:t>
            </a:r>
            <a:endParaRPr dirty="0"/>
          </a:p>
        </p:txBody>
      </p:sp>
      <p:sp>
        <p:nvSpPr>
          <p:cNvPr id="127" name="CustomShape 2"/>
          <p:cNvSpPr/>
          <p:nvPr/>
        </p:nvSpPr>
        <p:spPr>
          <a:xfrm>
            <a:off x="457200" y="1600200"/>
            <a:ext cx="8228880" cy="470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lang="en-PH" sz="2800" dirty="0" smtClean="0">
              <a:solidFill>
                <a:srgbClr val="3C231E"/>
              </a:solidFill>
              <a:latin typeface="Book Antiqua"/>
            </a:endParaRPr>
          </a:p>
          <a:p>
            <a:pPr algn="just">
              <a:lnSpc>
                <a:spcPct val="100000"/>
              </a:lnSpc>
            </a:pPr>
            <a:r>
              <a:rPr lang="en-PH" sz="2800" dirty="0" smtClean="0">
                <a:solidFill>
                  <a:srgbClr val="3C231E"/>
                </a:solidFill>
                <a:latin typeface="Book Antiqua"/>
              </a:rPr>
              <a:t>	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026" name="Picture 2" descr="C:\Program Files\Microsoft Office\MEDIA\CAGCAT10\j0252349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040" y="3175952"/>
            <a:ext cx="1826971" cy="11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19400" y="3269785"/>
            <a:ext cx="47844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4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TOOLS</a:t>
            </a:r>
            <a:endParaRPr lang="en-US" sz="54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296715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/>
            <a:r>
              <a:rPr lang="en-PH" sz="4100" b="1" u="sng" dirty="0">
                <a:solidFill>
                  <a:srgbClr val="292934"/>
                </a:solidFill>
                <a:latin typeface="Lucida Sans"/>
              </a:rPr>
              <a:t>Balloon Survivor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PH" sz="3100" b="1" dirty="0">
                <a:solidFill>
                  <a:srgbClr val="292934"/>
                </a:solidFill>
                <a:latin typeface="Lucida Sans"/>
              </a:rPr>
              <a:t>a game that u need to survive</a:t>
            </a:r>
            <a:endParaRPr dirty="0"/>
          </a:p>
        </p:txBody>
      </p:sp>
      <p:sp>
        <p:nvSpPr>
          <p:cNvPr id="129" name="CustomShape 2"/>
          <p:cNvSpPr/>
          <p:nvPr/>
        </p:nvSpPr>
        <p:spPr>
          <a:xfrm>
            <a:off x="457200" y="1600200"/>
            <a:ext cx="8228880" cy="470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lang="en-PH" sz="2800" b="1" dirty="0" smtClean="0">
              <a:solidFill>
                <a:srgbClr val="000000"/>
              </a:solidFill>
              <a:latin typeface="Book Antiqua"/>
            </a:endParaRPr>
          </a:p>
          <a:p>
            <a:pPr>
              <a:lnSpc>
                <a:spcPct val="100000"/>
              </a:lnSpc>
            </a:pPr>
            <a:r>
              <a:rPr lang="en-PH" sz="2800" b="1" dirty="0" err="1" smtClean="0">
                <a:solidFill>
                  <a:srgbClr val="000000"/>
                </a:solidFill>
                <a:latin typeface="Book Antiqua"/>
              </a:rPr>
              <a:t>PhoneGap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en-PH" sz="2800" dirty="0" err="1">
                <a:solidFill>
                  <a:srgbClr val="3C231E"/>
                </a:solidFill>
                <a:latin typeface="Book Antiqua"/>
              </a:rPr>
              <a:t>PhoneGap</a:t>
            </a:r>
            <a:r>
              <a:rPr lang="en-PH" sz="2800" dirty="0">
                <a:solidFill>
                  <a:srgbClr val="3C231E"/>
                </a:solidFill>
                <a:latin typeface="Book Antiqua"/>
              </a:rPr>
              <a:t> is a free and open source framework that allows you to create mobile apps using standardized web APIs for the platforms you care about.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/>
            <a:r>
              <a:rPr lang="en-PH" sz="4100" b="1" u="sng" dirty="0">
                <a:solidFill>
                  <a:srgbClr val="292934"/>
                </a:solidFill>
                <a:latin typeface="Lucida Sans"/>
              </a:rPr>
              <a:t>Balloon Survivor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PH" sz="3100" b="1" dirty="0">
                <a:solidFill>
                  <a:srgbClr val="292934"/>
                </a:solidFill>
                <a:latin typeface="Lucida Sans"/>
              </a:rPr>
              <a:t>a game that u need to survive</a:t>
            </a:r>
            <a:endParaRPr dirty="0"/>
          </a:p>
        </p:txBody>
      </p:sp>
      <p:sp>
        <p:nvSpPr>
          <p:cNvPr id="131" name="CustomShape 2"/>
          <p:cNvSpPr/>
          <p:nvPr/>
        </p:nvSpPr>
        <p:spPr>
          <a:xfrm>
            <a:off x="457200" y="1600200"/>
            <a:ext cx="8228880" cy="470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lang="en-PH" sz="2800" b="1" dirty="0" smtClean="0">
              <a:solidFill>
                <a:srgbClr val="000000"/>
              </a:solidFill>
              <a:latin typeface="Book Antiqua"/>
            </a:endParaRPr>
          </a:p>
          <a:p>
            <a:pPr>
              <a:lnSpc>
                <a:spcPct val="100000"/>
              </a:lnSpc>
            </a:pPr>
            <a:r>
              <a:rPr lang="en-PH" sz="2800" b="1" dirty="0" smtClean="0">
                <a:solidFill>
                  <a:srgbClr val="000000"/>
                </a:solidFill>
                <a:latin typeface="Book Antiqua"/>
              </a:rPr>
              <a:t>HTML5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en-PH" sz="2800" b="1" dirty="0">
                <a:solidFill>
                  <a:srgbClr val="3C231E"/>
                </a:solidFill>
                <a:latin typeface="Book Antiqua"/>
              </a:rPr>
              <a:t>HTML5</a:t>
            </a:r>
            <a:r>
              <a:rPr lang="en-PH" sz="2800" dirty="0">
                <a:solidFill>
                  <a:srgbClr val="3C231E"/>
                </a:solidFill>
                <a:latin typeface="Book Antiqua"/>
              </a:rPr>
              <a:t> is a core technology </a:t>
            </a:r>
            <a:r>
              <a:rPr lang="en-PH" sz="2800" dirty="0" err="1">
                <a:solidFill>
                  <a:srgbClr val="3C231E"/>
                </a:solidFill>
                <a:latin typeface="Book Antiqua"/>
              </a:rPr>
              <a:t>markup</a:t>
            </a:r>
            <a:r>
              <a:rPr lang="en-PH" sz="2800" dirty="0">
                <a:solidFill>
                  <a:srgbClr val="3C231E"/>
                </a:solidFill>
                <a:latin typeface="Book Antiqua"/>
              </a:rPr>
              <a:t> language of the Internet used for structuring and presenting content for the World Wide Web.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/>
            <a:r>
              <a:rPr lang="en-PH" sz="4100" b="1" u="sng" dirty="0">
                <a:solidFill>
                  <a:srgbClr val="292934"/>
                </a:solidFill>
                <a:latin typeface="Lucida Sans"/>
              </a:rPr>
              <a:t>Balloon Survivor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PH" sz="3100" b="1" dirty="0">
                <a:solidFill>
                  <a:srgbClr val="292934"/>
                </a:solidFill>
                <a:latin typeface="Lucida Sans"/>
              </a:rPr>
              <a:t>a game that u need to survive</a:t>
            </a:r>
            <a:endParaRPr dirty="0"/>
          </a:p>
        </p:txBody>
      </p:sp>
      <p:sp>
        <p:nvSpPr>
          <p:cNvPr id="133" name="CustomShape 2"/>
          <p:cNvSpPr/>
          <p:nvPr/>
        </p:nvSpPr>
        <p:spPr>
          <a:xfrm>
            <a:off x="457200" y="1600200"/>
            <a:ext cx="8228880" cy="470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PH" sz="2800" dirty="0">
                <a:solidFill>
                  <a:srgbClr val="000000"/>
                </a:solidFill>
                <a:latin typeface="Book Antiqua"/>
              </a:rPr>
              <a:t>Accelerometer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en-PH" sz="2000" dirty="0">
                <a:solidFill>
                  <a:srgbClr val="3C231E"/>
                </a:solidFill>
                <a:latin typeface="Book Antiqua"/>
              </a:rPr>
              <a:t>Accelerometers in mobile phones are used to detect the orientation of the phone. An accelerometer measures linear acceleration of movement, while a gyro on the other hand measures the angular rotational velocity. Both sensors measure rate of change; they just measure the rate of change for different things. In practice, that means that an accelerometer will measure the directional movement of a device but will not be able to resolve its lateral orientation or tilt during that movement accurately unless a gyro is there to fill in that info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/>
            <a:r>
              <a:rPr lang="en-PH" sz="4100" b="1" u="sng" dirty="0">
                <a:solidFill>
                  <a:srgbClr val="292934"/>
                </a:solidFill>
                <a:latin typeface="Lucida Sans"/>
              </a:rPr>
              <a:t>Balloon Survivor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PH" sz="3100" b="1" dirty="0">
                <a:solidFill>
                  <a:srgbClr val="292934"/>
                </a:solidFill>
                <a:latin typeface="Lucida Sans"/>
              </a:rPr>
              <a:t>a game that u need to survive</a:t>
            </a:r>
            <a:endParaRPr dirty="0"/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8228880" cy="470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PH" sz="2800" dirty="0" smtClean="0">
                <a:solidFill>
                  <a:srgbClr val="3C231E"/>
                </a:solidFill>
                <a:latin typeface="Book Antiqua"/>
              </a:rPr>
              <a:t>	</a:t>
            </a:r>
            <a:r>
              <a:rPr lang="en-PH" sz="2800" i="1" dirty="0" smtClean="0">
                <a:solidFill>
                  <a:srgbClr val="3C231E"/>
                </a:solidFill>
                <a:latin typeface="Book Antiqua"/>
              </a:rPr>
              <a:t>FEATURES</a:t>
            </a:r>
            <a:endParaRPr i="1" dirty="0"/>
          </a:p>
          <a:p>
            <a:pPr>
              <a:lnSpc>
                <a:spcPct val="100000"/>
              </a:lnSpc>
            </a:pPr>
            <a:r>
              <a:rPr lang="en-PH" sz="2800" dirty="0" smtClean="0">
                <a:solidFill>
                  <a:srgbClr val="3C231E"/>
                </a:solidFill>
                <a:latin typeface="Book Antiqua"/>
              </a:rPr>
              <a:t>		* Play</a:t>
            </a:r>
            <a:endParaRPr dirty="0"/>
          </a:p>
          <a:p>
            <a:pPr>
              <a:lnSpc>
                <a:spcPct val="100000"/>
              </a:lnSpc>
            </a:pPr>
            <a:r>
              <a:rPr lang="en-PH" sz="2800" dirty="0" smtClean="0">
                <a:solidFill>
                  <a:srgbClr val="3C231E"/>
                </a:solidFill>
                <a:latin typeface="Book Antiqua"/>
              </a:rPr>
              <a:t>		* </a:t>
            </a:r>
            <a:r>
              <a:rPr lang="en-PH" sz="2800" dirty="0">
                <a:solidFill>
                  <a:srgbClr val="3C231E"/>
                </a:solidFill>
                <a:latin typeface="Book Antiqua"/>
              </a:rPr>
              <a:t>Game Over</a:t>
            </a:r>
            <a:endParaRPr dirty="0"/>
          </a:p>
          <a:p>
            <a:pPr>
              <a:lnSpc>
                <a:spcPct val="100000"/>
              </a:lnSpc>
            </a:pPr>
            <a:r>
              <a:rPr lang="en-PH" sz="2800" dirty="0" smtClean="0">
                <a:solidFill>
                  <a:srgbClr val="3C231E"/>
                </a:solidFill>
                <a:latin typeface="Book Antiqua"/>
              </a:rPr>
              <a:t>		* </a:t>
            </a:r>
            <a:r>
              <a:rPr lang="en-PH" sz="2800" dirty="0">
                <a:solidFill>
                  <a:srgbClr val="3C231E"/>
                </a:solidFill>
                <a:latin typeface="Book Antiqua"/>
              </a:rPr>
              <a:t>Replay</a:t>
            </a:r>
            <a:endParaRPr dirty="0"/>
          </a:p>
          <a:p>
            <a:pPr>
              <a:lnSpc>
                <a:spcPct val="100000"/>
              </a:lnSpc>
            </a:pPr>
            <a:r>
              <a:rPr lang="en-PH" sz="2800" dirty="0" smtClean="0">
                <a:solidFill>
                  <a:srgbClr val="3C231E"/>
                </a:solidFill>
                <a:latin typeface="Book Antiqua"/>
              </a:rPr>
              <a:t>		* </a:t>
            </a:r>
            <a:r>
              <a:rPr lang="en-PH" sz="2800" dirty="0">
                <a:solidFill>
                  <a:srgbClr val="3C231E"/>
                </a:solidFill>
                <a:latin typeface="Book Antiqua"/>
              </a:rPr>
              <a:t>Evasion through mobile tilting</a:t>
            </a:r>
            <a:endParaRPr dirty="0"/>
          </a:p>
          <a:p>
            <a:pPr>
              <a:lnSpc>
                <a:spcPct val="100000"/>
              </a:lnSpc>
            </a:pPr>
            <a:r>
              <a:rPr lang="en-PH" sz="2800" dirty="0" smtClean="0">
                <a:solidFill>
                  <a:srgbClr val="3C231E"/>
                </a:solidFill>
                <a:latin typeface="Book Antiqua"/>
              </a:rPr>
              <a:t>		* </a:t>
            </a:r>
            <a:r>
              <a:rPr lang="en-PH" sz="2800" dirty="0">
                <a:solidFill>
                  <a:srgbClr val="3C231E"/>
                </a:solidFill>
                <a:latin typeface="Book Antiqua"/>
              </a:rPr>
              <a:t>Collision of balloon w/ other objects</a:t>
            </a:r>
            <a:endParaRPr dirty="0"/>
          </a:p>
          <a:p>
            <a:pPr>
              <a:lnSpc>
                <a:spcPct val="100000"/>
              </a:lnSpc>
            </a:pPr>
            <a:r>
              <a:rPr lang="en-PH" sz="2800" dirty="0" smtClean="0">
                <a:solidFill>
                  <a:srgbClr val="3C231E"/>
                </a:solidFill>
                <a:latin typeface="Book Antiqua"/>
              </a:rPr>
              <a:t>		* </a:t>
            </a:r>
            <a:r>
              <a:rPr lang="en-PH" sz="2800" dirty="0">
                <a:solidFill>
                  <a:srgbClr val="3C231E"/>
                </a:solidFill>
                <a:latin typeface="Book Antiqua"/>
              </a:rPr>
              <a:t>Point scoring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296</Words>
  <Application>Microsoft Office PowerPoint</Application>
  <PresentationFormat>On-screen Show (4:3)</PresentationFormat>
  <Paragraphs>141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ismail - [2010]</cp:lastModifiedBy>
  <cp:revision>22</cp:revision>
  <dcterms:modified xsi:type="dcterms:W3CDTF">2015-03-25T08:41:37Z</dcterms:modified>
</cp:coreProperties>
</file>