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0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5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8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Iterator.html" TargetMode="External"/><Relationship Id="rId2" Type="http://schemas.openxmlformats.org/officeDocument/2006/relationships/hyperlink" Target="http://docs.oracle.com/javase/7/docs/api/java/util/Coll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docs.oracle.com/javase/7/docs/api/java/util/Collectio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Li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S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Queu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Dequ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Ma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295400"/>
            <a:ext cx="6096000" cy="685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Collections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Iterators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Algorithms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399"/>
            <a:ext cx="7010400" cy="450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List interface</a:t>
            </a:r>
            <a:endParaRPr lang="en-US" dirty="0"/>
          </a:p>
          <a:p>
            <a:r>
              <a:rPr lang="en-US" dirty="0" smtClean="0"/>
              <a:t>A sequence of elements accessed by index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et(index), set(index, value)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ArrayList</a:t>
            </a:r>
            <a:r>
              <a:rPr lang="en-US" dirty="0" smtClean="0"/>
              <a:t> (resizable array implementation)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(doubly-linked list implementation)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Set interface</a:t>
            </a:r>
            <a:endParaRPr lang="en-US" dirty="0" smtClean="0"/>
          </a:p>
          <a:p>
            <a:r>
              <a:rPr lang="en-US" dirty="0" smtClean="0"/>
              <a:t>A collection that contains no duplicates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dd(value), contains(value), remove(value)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 (hash table implementation)</a:t>
            </a:r>
          </a:p>
          <a:p>
            <a:r>
              <a:rPr lang="en-US" dirty="0" err="1" smtClean="0"/>
              <a:t>TreeSet</a:t>
            </a:r>
            <a:r>
              <a:rPr lang="en-US" dirty="0" smtClean="0"/>
              <a:t> (</a:t>
            </a:r>
            <a:r>
              <a:rPr lang="en-US" dirty="0" err="1" smtClean="0"/>
              <a:t>bst</a:t>
            </a:r>
            <a:r>
              <a:rPr lang="en-US" dirty="0" smtClean="0"/>
              <a:t> implementation)</a:t>
            </a:r>
          </a:p>
          <a:p>
            <a:r>
              <a:rPr lang="en-US" dirty="0" err="1" smtClean="0"/>
              <a:t>LinkedHashSet</a:t>
            </a:r>
            <a:r>
              <a:rPr lang="en-US" dirty="0" smtClean="0"/>
              <a:t> (hash table + linked list </a:t>
            </a:r>
            <a:r>
              <a:rPr lang="en-US" dirty="0" err="1" smtClean="0"/>
              <a:t>impl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Queue interface</a:t>
            </a:r>
            <a:endParaRPr lang="en-US" dirty="0" smtClean="0"/>
          </a:p>
          <a:p>
            <a:r>
              <a:rPr lang="en-US" dirty="0" smtClean="0"/>
              <a:t>A collection designed for holding elements prior to processing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dd(value), peek(), remove()</a:t>
            </a:r>
          </a:p>
          <a:p>
            <a:pPr lvl="1"/>
            <a:endParaRPr lang="en-US" dirty="0"/>
          </a:p>
          <a:p>
            <a:r>
              <a:rPr lang="en-US" dirty="0" err="1" smtClean="0"/>
              <a:t>ArrayDeque</a:t>
            </a:r>
            <a:r>
              <a:rPr lang="en-US" dirty="0" smtClean="0"/>
              <a:t> (</a:t>
            </a:r>
            <a:r>
              <a:rPr lang="en-US" dirty="0" err="1" smtClean="0"/>
              <a:t>fifo</a:t>
            </a:r>
            <a:r>
              <a:rPr lang="en-US" dirty="0" smtClean="0"/>
              <a:t>, resizable array </a:t>
            </a:r>
            <a:r>
              <a:rPr lang="en-US" dirty="0" err="1" smtClean="0"/>
              <a:t>impl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(</a:t>
            </a:r>
            <a:r>
              <a:rPr lang="en-US" dirty="0" err="1" smtClean="0"/>
              <a:t>fifo</a:t>
            </a:r>
            <a:r>
              <a:rPr lang="en-US" dirty="0" smtClean="0"/>
              <a:t>, linked list implementation)</a:t>
            </a:r>
          </a:p>
          <a:p>
            <a:r>
              <a:rPr lang="en-US" dirty="0" err="1" smtClean="0"/>
              <a:t>PriorityQueue</a:t>
            </a:r>
            <a:r>
              <a:rPr lang="en-US" dirty="0" smtClean="0"/>
              <a:t> (priority queue, binary heap </a:t>
            </a:r>
            <a:r>
              <a:rPr lang="en-US" dirty="0" err="1" smtClean="0"/>
              <a:t>impl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hlinkClick r:id="rId2"/>
              </a:rPr>
              <a:t>Deque</a:t>
            </a:r>
            <a:r>
              <a:rPr lang="en-US" dirty="0" smtClean="0">
                <a:hlinkClick r:id="rId2"/>
              </a:rPr>
              <a:t> interface</a:t>
            </a:r>
            <a:endParaRPr lang="en-US" dirty="0" smtClean="0"/>
          </a:p>
          <a:p>
            <a:r>
              <a:rPr lang="en-US" dirty="0" smtClean="0"/>
              <a:t>A queue that supports efficient insertion and removal at both ends</a:t>
            </a:r>
          </a:p>
          <a:p>
            <a:pPr marL="457200" lvl="1" indent="0">
              <a:buNone/>
            </a:pPr>
            <a:r>
              <a:rPr lang="en-US" dirty="0" err="1" smtClean="0"/>
              <a:t>addFirst</a:t>
            </a:r>
            <a:r>
              <a:rPr lang="en-US" dirty="0" smtClean="0"/>
              <a:t>(value), </a:t>
            </a:r>
            <a:r>
              <a:rPr lang="en-US" dirty="0" err="1" smtClean="0"/>
              <a:t>addLast</a:t>
            </a:r>
            <a:r>
              <a:rPr lang="en-US" dirty="0" smtClean="0"/>
              <a:t>(value),</a:t>
            </a:r>
          </a:p>
          <a:p>
            <a:pPr marL="457200" lvl="1" indent="0">
              <a:buNone/>
            </a:pPr>
            <a:r>
              <a:rPr lang="en-US" dirty="0" err="1" smtClean="0"/>
              <a:t>peekFirst</a:t>
            </a:r>
            <a:r>
              <a:rPr lang="en-US" dirty="0" smtClean="0"/>
              <a:t>(), </a:t>
            </a:r>
            <a:r>
              <a:rPr lang="en-US" dirty="0" err="1" smtClean="0"/>
              <a:t>peekLast</a:t>
            </a:r>
            <a:r>
              <a:rPr lang="en-US" dirty="0" smtClean="0"/>
              <a:t>(),</a:t>
            </a:r>
          </a:p>
          <a:p>
            <a:pPr marL="457200" lvl="1" indent="0">
              <a:buNone/>
            </a:pPr>
            <a:r>
              <a:rPr lang="en-US" dirty="0" err="1" smtClean="0"/>
              <a:t>removeFirst</a:t>
            </a:r>
            <a:r>
              <a:rPr lang="en-US" dirty="0" smtClean="0"/>
              <a:t>(), </a:t>
            </a:r>
            <a:r>
              <a:rPr lang="en-US" dirty="0" err="1" smtClean="0"/>
              <a:t>removeLast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err="1" smtClean="0"/>
              <a:t>ArrayDeque</a:t>
            </a:r>
            <a:r>
              <a:rPr lang="en-US" dirty="0" smtClean="0"/>
              <a:t> (resizable array implementation)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(linked list implementation)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Java’s Stack class is deprecated</a:t>
            </a:r>
          </a:p>
          <a:p>
            <a:r>
              <a:rPr lang="en-US" dirty="0" smtClean="0"/>
              <a:t>If you need a stack, use a </a:t>
            </a:r>
            <a:r>
              <a:rPr lang="en-US" dirty="0" err="1" smtClean="0"/>
              <a:t>Deque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ush() =&gt; </a:t>
            </a:r>
            <a:r>
              <a:rPr lang="en-US" dirty="0" err="1" smtClean="0"/>
              <a:t>Deque.addFirst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op() =&gt; </a:t>
            </a:r>
            <a:r>
              <a:rPr lang="en-US" dirty="0" err="1" smtClean="0"/>
              <a:t>Deque.removeFirst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eek() =&gt; </a:t>
            </a:r>
            <a:r>
              <a:rPr lang="en-US" dirty="0" err="1" smtClean="0"/>
              <a:t>Deque.peekFirst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Map interface</a:t>
            </a:r>
            <a:endParaRPr lang="en-US" dirty="0" smtClean="0"/>
          </a:p>
          <a:p>
            <a:r>
              <a:rPr lang="en-US" dirty="0" smtClean="0"/>
              <a:t>A collection that maps keys to values</a:t>
            </a:r>
          </a:p>
          <a:p>
            <a:pPr lvl="1"/>
            <a:r>
              <a:rPr lang="en-US" dirty="0" smtClean="0"/>
              <a:t>A set of (key, value) pairs where keys are unique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ut(key, value), get(key), contains(key), remove(key)</a:t>
            </a:r>
          </a:p>
          <a:p>
            <a:pPr marL="457200" lvl="1" indent="0">
              <a:buNone/>
            </a:pPr>
            <a:r>
              <a:rPr lang="en-US" dirty="0" err="1" smtClean="0"/>
              <a:t>keySet</a:t>
            </a:r>
            <a:r>
              <a:rPr lang="en-US" dirty="0" smtClean="0"/>
              <a:t>(), values(), </a:t>
            </a:r>
            <a:r>
              <a:rPr lang="en-US" dirty="0" err="1" smtClean="0"/>
              <a:t>entrySet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HashMap</a:t>
            </a:r>
            <a:r>
              <a:rPr lang="en-US" dirty="0" smtClean="0"/>
              <a:t> (hash table implementation)</a:t>
            </a:r>
          </a:p>
          <a:p>
            <a:r>
              <a:rPr lang="en-US" dirty="0" err="1" smtClean="0"/>
              <a:t>TreeMap</a:t>
            </a:r>
            <a:r>
              <a:rPr lang="en-US" dirty="0" smtClean="0"/>
              <a:t> (</a:t>
            </a:r>
            <a:r>
              <a:rPr lang="en-US" dirty="0" err="1" smtClean="0"/>
              <a:t>bst</a:t>
            </a:r>
            <a:r>
              <a:rPr lang="en-US" dirty="0" smtClean="0"/>
              <a:t> implementation)</a:t>
            </a:r>
          </a:p>
          <a:p>
            <a:r>
              <a:rPr lang="en-US" dirty="0" err="1" smtClean="0"/>
              <a:t>LinkedHashMap</a:t>
            </a:r>
            <a:r>
              <a:rPr lang="en-US" dirty="0" smtClean="0"/>
              <a:t> (hash table + linked list </a:t>
            </a:r>
            <a:r>
              <a:rPr lang="en-US" dirty="0" err="1" smtClean="0"/>
              <a:t>impl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242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 Collections</vt:lpstr>
      <vt:lpstr>Java Collections</vt:lpstr>
      <vt:lpstr>List</vt:lpstr>
      <vt:lpstr>Set</vt:lpstr>
      <vt:lpstr>Queue</vt:lpstr>
      <vt:lpstr>Deque</vt:lpstr>
      <vt:lpstr>Stack</vt:lpstr>
      <vt:lpstr>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</dc:title>
  <dc:creator>rodham</dc:creator>
  <cp:lastModifiedBy>rodham</cp:lastModifiedBy>
  <cp:revision>34</cp:revision>
  <dcterms:created xsi:type="dcterms:W3CDTF">2006-08-16T00:00:00Z</dcterms:created>
  <dcterms:modified xsi:type="dcterms:W3CDTF">2012-09-18T03:44:21Z</dcterms:modified>
</cp:coreProperties>
</file>