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9" d="100"/>
          <a:sy n="139" d="100"/>
        </p:scale>
        <p:origin x="-83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325464-0684-4E7E-9F6D-5F814CDB3A3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28A824-A12A-4A8A-96CA-4AC3119FC10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Importer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these notes I call it </a:t>
            </a:r>
            <a:r>
              <a:rPr lang="en-US" dirty="0" err="1" smtClean="0"/>
              <a:t>DataImporter</a:t>
            </a:r>
            <a:r>
              <a:rPr lang="en-US" dirty="0" smtClean="0"/>
              <a:t>.  It contains:</a:t>
            </a:r>
          </a:p>
          <a:p>
            <a:pPr lvl="1"/>
            <a:r>
              <a:rPr lang="en-US" dirty="0" smtClean="0"/>
              <a:t>A main routine the creates an instance of </a:t>
            </a:r>
            <a:r>
              <a:rPr lang="en-US" dirty="0" err="1" smtClean="0"/>
              <a:t>IndexerData</a:t>
            </a:r>
            <a:r>
              <a:rPr lang="en-US" dirty="0" smtClean="0"/>
              <a:t>, the root of our data model.</a:t>
            </a:r>
          </a:p>
          <a:p>
            <a:pPr lvl="1"/>
            <a:r>
              <a:rPr lang="en-US" dirty="0" smtClean="0"/>
              <a:t>It has two supplemental static methods that make our job much easier.</a:t>
            </a:r>
          </a:p>
          <a:p>
            <a:pPr lvl="2"/>
            <a:r>
              <a:rPr lang="en-US" dirty="0" err="1" smtClean="0"/>
              <a:t>ArrayList</a:t>
            </a:r>
            <a:r>
              <a:rPr lang="en-US" dirty="0" smtClean="0"/>
              <a:t>&lt;Element&gt; </a:t>
            </a:r>
            <a:r>
              <a:rPr lang="en-US" dirty="0" err="1" smtClean="0"/>
              <a:t>getChildElements</a:t>
            </a:r>
            <a:r>
              <a:rPr lang="en-US" dirty="0" smtClean="0"/>
              <a:t>(Node)</a:t>
            </a:r>
          </a:p>
          <a:p>
            <a:pPr lvl="2"/>
            <a:r>
              <a:rPr lang="en-US" dirty="0" smtClean="0"/>
              <a:t>String </a:t>
            </a:r>
            <a:r>
              <a:rPr lang="en-US" dirty="0" err="1" smtClean="0"/>
              <a:t>getValue</a:t>
            </a:r>
            <a:r>
              <a:rPr lang="en-US" dirty="0" smtClean="0"/>
              <a:t>(Element)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4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Setting It Up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8382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When in conflict use the class from org.w3c.dom.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	Examples: Document, Element, Node,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File("Records.xml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DocumentBuilderFactory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dbFactory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DocumentBuilderFactory.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newInstance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DocumentBuilder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dBuilder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dbFactory.newDocumentBuilder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 doc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dBuilder.parse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//Can use URI instead of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xmlFile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//optional, but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recommended. Read this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	http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stackoverflow.com/questions/13786607/normalization-in-dom-parsing-with-java-how-does-it-work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doc.getDocumentElement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().normalize();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root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doc.getDocumentElement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getChildElements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(not needed if you only use</a:t>
            </a:r>
            <a:br>
              <a:rPr lang="en-US" sz="4400" dirty="0" smtClean="0"/>
            </a:br>
            <a:r>
              <a:rPr lang="en-US" sz="4400" dirty="0" err="1" smtClean="0"/>
              <a:t>getElementsbyTagName</a:t>
            </a:r>
            <a:r>
              <a:rPr lang="en-US" sz="4400" dirty="0" smtClean="0"/>
              <a:t>(String))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&lt;Element&gt;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getChildElements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 node) {</a:t>
            </a:r>
          </a:p>
          <a:p>
            <a:pPr marL="36576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&lt;Element&gt;();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children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node.getChildNodes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children.getLength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64008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child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children.item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4008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child.getNodeType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ELEMENT_NODE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14400" lvl="3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((Element)child);</a:t>
            </a:r>
          </a:p>
          <a:p>
            <a:pPr marL="64008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(Element element) {</a:t>
            </a:r>
          </a:p>
          <a:p>
            <a:pPr marL="36576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"";</a:t>
            </a:r>
          </a:p>
          <a:p>
            <a:pPr marL="36576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child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element.getFirstChild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child.getNodeValue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0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Class </a:t>
            </a:r>
            <a:r>
              <a:rPr lang="en-US" b="1" dirty="0" err="1" smtClean="0"/>
              <a:t>IndexerData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//An Example of how to use “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DataImporter.getChildElements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&lt;User&gt;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users      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&lt;User&gt;();</a:t>
            </a:r>
          </a:p>
          <a:p>
            <a:pPr marL="36576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&lt;Project&gt; projects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&lt;Project&gt;();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(Element root) {</a:t>
            </a:r>
          </a:p>
          <a:p>
            <a:pPr marL="640080" lvl="2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rootElements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DataImporter.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getChildElements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&lt;Element&gt;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userElements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DataImporter.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getChildElements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rootElements.get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640080" lvl="2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for(Element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14400" lvl="3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User(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64008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&lt;Element&gt;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projectElements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DataImporter.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getChildElements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rootElements.get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64008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for(Element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projectElements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14400" lvl="3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projects.add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Project(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64008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43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Using “</a:t>
            </a:r>
            <a:r>
              <a:rPr lang="en-US" sz="3600" dirty="0" err="1"/>
              <a:t>getElementsByTagName</a:t>
            </a:r>
            <a:r>
              <a:rPr lang="en-US" sz="3600" dirty="0" smtClean="0"/>
              <a:t>” and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“</a:t>
            </a:r>
            <a:r>
              <a:rPr lang="en-US" sz="3600" dirty="0" err="1"/>
              <a:t>DataImporter.getValue</a:t>
            </a:r>
            <a:r>
              <a:rPr lang="en-US" sz="3600" dirty="0"/>
              <a:t>(Element),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05000"/>
            <a:ext cx="8991600" cy="4846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Project {</a:t>
            </a:r>
          </a:p>
          <a:p>
            <a:pPr marL="365760" lvl="1" indent="0">
              <a:buNone/>
            </a:pP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title = null;</a:t>
            </a:r>
          </a:p>
          <a:p>
            <a:pPr marL="365760" lvl="1" indent="0">
              <a:buNone/>
            </a:pP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recordsPerImage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365760" lvl="1" indent="0">
              <a:buNone/>
            </a:pP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firstYCoord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365760" lvl="1" indent="0">
              <a:buNone/>
            </a:pP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recordHeight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n-US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&lt;Field&gt; fields = new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&lt;Field&gt;();</a:t>
            </a:r>
          </a:p>
          <a:p>
            <a:pPr marL="365760" lvl="1" indent="0">
              <a:buNone/>
            </a:pP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&lt;Image&gt; images = new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&lt;Image&gt;();</a:t>
            </a:r>
          </a:p>
          <a:p>
            <a:pPr marL="365760" lvl="1" indent="0">
              <a:buNone/>
            </a:pPr>
            <a:endParaRPr lang="en-US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Project(Element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projectElement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title =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DataImporter.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((Element)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projectElement.getElementsByTagName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("title").item(0));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recordsPerImage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DataImporter.getValue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(Element)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projectElement.getElementsByTagName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recordsperimage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").item(0)));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firstYCoord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DataImporter.getValue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85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(Element)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projectElement.getElementsByTagName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firstycoord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").item(0)));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recordHeight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DataImporter.getValue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(Element)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projectElement.getElementsByTagName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8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recordheight</a:t>
            </a:r>
            <a:r>
              <a:rPr lang="en-US" sz="8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").item(0)));</a:t>
            </a:r>
          </a:p>
          <a:p>
            <a:pPr marL="0" indent="0">
              <a:buNone/>
            </a:pPr>
            <a:endParaRPr lang="en-US" sz="8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Element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fieldsElement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(Element)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projectElement.getElementsByTagName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("fields").item(0);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fieldElements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fieldsElement.getElementsByTagName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("field");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fieldElements.getLength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fields.add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Field((Element)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fieldElements.item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en-US" sz="8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imagesElement</a:t>
            </a:r>
            <a:r>
              <a:rPr lang="fr-FR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fr-FR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projectElement.getElementsByTagName</a:t>
            </a:r>
            <a:r>
              <a:rPr lang="fr-FR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("images").item(0);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imageElements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imagesElement.getElementsByTagName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("image");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imageElements.getLength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images.add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Image((Element)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imageElements.item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27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531</TotalTime>
  <Words>266</Words>
  <Application>Microsoft Office PowerPoint</Application>
  <PresentationFormat>On-screen Show 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Data Importer</vt:lpstr>
      <vt:lpstr>The Main Routine</vt:lpstr>
      <vt:lpstr>Setting It Up</vt:lpstr>
      <vt:lpstr>getChildElements (not needed if you only use getElementsbyTagName(String))</vt:lpstr>
      <vt:lpstr>getValue</vt:lpstr>
      <vt:lpstr>The Class IndexerData</vt:lpstr>
      <vt:lpstr>Using “getElementsByTagName” and “DataImporter.getValue(Element),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Importer</dc:title>
  <dc:creator>Scott</dc:creator>
  <cp:lastModifiedBy>Scott</cp:lastModifiedBy>
  <cp:revision>7</cp:revision>
  <dcterms:created xsi:type="dcterms:W3CDTF">2013-10-18T13:41:27Z</dcterms:created>
  <dcterms:modified xsi:type="dcterms:W3CDTF">2013-10-21T18:20:38Z</dcterms:modified>
</cp:coreProperties>
</file>