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InputStreamReader.html" TargetMode="External"/><Relationship Id="rId2" Type="http://schemas.openxmlformats.org/officeDocument/2006/relationships/hyperlink" Target="http://docs.oracle.com/javase/7/docs/api/java/io/Read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ode/TextFileViewer/src/TextFileViewer.java" TargetMode="External"/><Relationship Id="rId5" Type="http://schemas.openxmlformats.org/officeDocument/2006/relationships/hyperlink" Target="http://docs.oracle.com/javase/7/docs/api/java/io/OutputStreamWriter.html" TargetMode="External"/><Relationship Id="rId4" Type="http://schemas.openxmlformats.org/officeDocument/2006/relationships/hyperlink" Target="http://docs.oracle.com/javase/7/docs/api/java/io/Writer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Scanner.html" TargetMode="External"/><Relationship Id="rId2" Type="http://schemas.openxmlformats.org/officeDocument/2006/relationships/hyperlink" Target="http://docs.oracle.com/javase/7/docs/api/java/io/PrintWri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ode/ColorSchemeIO_Text/src/ColorSchemeIO_Text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code/ColorSchemeIO_RandomAccess/src/ColorSchemeIO_RandomAccess.java" TargetMode="External"/><Relationship Id="rId2" Type="http://schemas.openxmlformats.org/officeDocument/2006/relationships/hyperlink" Target="http://docs.oracle.com/javase/7/docs/api/java/io/RandomAccessFi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io/InputStrea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ode/Decompress/src/Decompress.java" TargetMode="External"/><Relationship Id="rId2" Type="http://schemas.openxmlformats.org/officeDocument/2006/relationships/hyperlink" Target="code/Compress/src/Compress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io/OutputStream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ode/Decompress/src/Decompress.java" TargetMode="External"/><Relationship Id="rId2" Type="http://schemas.openxmlformats.org/officeDocument/2006/relationships/hyperlink" Target="code/Compress/src/Compress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DataInputStream.html" TargetMode="External"/><Relationship Id="rId2" Type="http://schemas.openxmlformats.org/officeDocument/2006/relationships/hyperlink" Target="http://docs.oracle.com/javase/7/docs/api/java/io/DataOutputStrea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ode/ColorSchemeIO_Binary/src/ColorSchemeIO_Binary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Streams &amp;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Reading/Writing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Reader</a:t>
            </a:r>
            <a:r>
              <a:rPr lang="en-US" dirty="0" smtClean="0"/>
              <a:t> interface is used to read characters sequentially from a data source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hlinkClick r:id="rId3"/>
              </a:rPr>
              <a:t>InputStreamReader</a:t>
            </a:r>
            <a:r>
              <a:rPr lang="en-US" dirty="0" smtClean="0"/>
              <a:t> class wraps a Reader around any </a:t>
            </a:r>
            <a:r>
              <a:rPr lang="en-US" dirty="0" err="1" smtClean="0"/>
              <a:t>InputStream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InputStreamReader</a:t>
            </a:r>
            <a:r>
              <a:rPr lang="en-US" dirty="0" smtClean="0"/>
              <a:t>(new </a:t>
            </a:r>
            <a:r>
              <a:rPr lang="en-US" dirty="0" err="1" smtClean="0"/>
              <a:t>FileInputStream</a:t>
            </a:r>
            <a:r>
              <a:rPr lang="en-US" dirty="0" smtClean="0"/>
              <a:t>(“myfile.txt”));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hlinkClick r:id="rId4"/>
              </a:rPr>
              <a:t>Writer</a:t>
            </a:r>
            <a:r>
              <a:rPr lang="en-US" dirty="0" smtClean="0"/>
              <a:t> interface is used to write characters sequentially to a data destination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hlinkClick r:id="rId5"/>
              </a:rPr>
              <a:t>OutputStreamWriter</a:t>
            </a:r>
            <a:r>
              <a:rPr lang="en-US" dirty="0" smtClean="0"/>
              <a:t> class wraps a Writer around any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OutputStreamWriter</a:t>
            </a:r>
            <a:r>
              <a:rPr lang="en-US" dirty="0" smtClean="0"/>
              <a:t>(new </a:t>
            </a:r>
            <a:r>
              <a:rPr lang="en-US" dirty="0" err="1" smtClean="0"/>
              <a:t>FileOutputStream</a:t>
            </a:r>
            <a:r>
              <a:rPr lang="en-US" dirty="0" smtClean="0"/>
              <a:t>(“myfile.txt”));</a:t>
            </a:r>
          </a:p>
          <a:p>
            <a:pPr lvl="1"/>
            <a:endParaRPr lang="en-US" dirty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6" action="ppaction://hlinkfile"/>
              </a:rPr>
              <a:t>Text File </a:t>
            </a:r>
            <a:r>
              <a:rPr lang="en-US" dirty="0">
                <a:hlinkClick r:id="rId6" action="ppaction://hlinkfile"/>
              </a:rPr>
              <a:t>V</a:t>
            </a:r>
            <a:r>
              <a:rPr lang="en-US" dirty="0" smtClean="0">
                <a:hlinkClick r:id="rId6" action="ppaction://hlinkfile"/>
              </a:rPr>
              <a:t>iewer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97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Reading/Writing Text-Formatted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Reading/writing characters is useful, but usually we want to read/write larger values</a:t>
            </a:r>
          </a:p>
          <a:p>
            <a:pPr lvl="1"/>
            <a:r>
              <a:rPr lang="en-US" dirty="0" smtClean="0"/>
              <a:t>Lines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, float, </a:t>
            </a:r>
            <a:r>
              <a:rPr lang="en-US" dirty="0" err="1" smtClean="0"/>
              <a:t>boolean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>
                <a:hlinkClick r:id="rId2"/>
              </a:rPr>
              <a:t>PrintWriter</a:t>
            </a:r>
            <a:r>
              <a:rPr lang="en-US" dirty="0"/>
              <a:t> class lets you write text-formatted data values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Scanner</a:t>
            </a:r>
            <a:r>
              <a:rPr lang="en-US" dirty="0" smtClean="0"/>
              <a:t> class lets you read text-formatted data values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4" action="ppaction://hlinkfile"/>
              </a:rPr>
              <a:t>Color Scheme IO (Text)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3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hlinkClick r:id="rId2"/>
              </a:rPr>
              <a:t>RandomAccessFile</a:t>
            </a:r>
            <a:r>
              <a:rPr lang="en-US" dirty="0" smtClean="0"/>
              <a:t> class allows “random access” to a file’s contents for both reading and writing</a:t>
            </a:r>
          </a:p>
          <a:p>
            <a:endParaRPr lang="en-US" dirty="0" smtClean="0"/>
          </a:p>
          <a:p>
            <a:r>
              <a:rPr lang="en-US" dirty="0" smtClean="0"/>
              <a:t>Random Access</a:t>
            </a:r>
          </a:p>
          <a:p>
            <a:pPr lvl="1"/>
            <a:r>
              <a:rPr lang="en-US" dirty="0" smtClean="0"/>
              <a:t>The “file pointer” represents the current location in the file </a:t>
            </a:r>
            <a:r>
              <a:rPr lang="en-US" dirty="0"/>
              <a:t>(similar to an array index)</a:t>
            </a:r>
          </a:p>
          <a:p>
            <a:pPr lvl="1"/>
            <a:r>
              <a:rPr lang="en-US" dirty="0" smtClean="0"/>
              <a:t>Move “file pointer” to any location in the file</a:t>
            </a:r>
          </a:p>
          <a:p>
            <a:pPr lvl="1"/>
            <a:r>
              <a:rPr lang="en-US" dirty="0" smtClean="0"/>
              <a:t>Read or write bytes at the current file pointer</a:t>
            </a:r>
          </a:p>
          <a:p>
            <a:pPr lvl="1"/>
            <a:endParaRPr lang="en-US" dirty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 action="ppaction://hlinkfile"/>
              </a:rPr>
              <a:t>Color Scheme IO (Random Access)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I/O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Saving data to / Loading data from files</a:t>
            </a:r>
          </a:p>
          <a:p>
            <a:r>
              <a:rPr lang="en-US" dirty="0" smtClean="0"/>
              <a:t>Two Choices: Binary-Formatted or Text-Formatted Data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1234;</a:t>
            </a:r>
          </a:p>
          <a:p>
            <a:pPr lvl="1"/>
            <a:r>
              <a:rPr lang="en-US" dirty="0" smtClean="0"/>
              <a:t>Binary Formatted:   00 00 04 D2   (4 bytes)</a:t>
            </a:r>
          </a:p>
          <a:p>
            <a:pPr lvl="1"/>
            <a:r>
              <a:rPr lang="en-US" dirty="0" smtClean="0"/>
              <a:t>Text Formatted:   1234   (4 characters)</a:t>
            </a:r>
          </a:p>
          <a:p>
            <a:r>
              <a:rPr lang="en-US" dirty="0" smtClean="0"/>
              <a:t>Binary I/O</a:t>
            </a:r>
          </a:p>
          <a:p>
            <a:pPr lvl="1"/>
            <a:r>
              <a:rPr lang="en-US" dirty="0" smtClean="0"/>
              <a:t>Reading/writing bytes</a:t>
            </a:r>
            <a:endParaRPr lang="en-US" dirty="0" smtClean="0"/>
          </a:p>
          <a:p>
            <a:pPr lvl="1"/>
            <a:r>
              <a:rPr lang="en-US" dirty="0"/>
              <a:t>Reading/writing </a:t>
            </a:r>
            <a:r>
              <a:rPr lang="en-US" dirty="0" smtClean="0"/>
              <a:t>binary-formatted data</a:t>
            </a:r>
          </a:p>
          <a:p>
            <a:r>
              <a:rPr lang="en-US" dirty="0" smtClean="0"/>
              <a:t>Text I/O</a:t>
            </a:r>
          </a:p>
          <a:p>
            <a:pPr lvl="1"/>
            <a:r>
              <a:rPr lang="en-US" dirty="0" smtClean="0"/>
              <a:t>Reading/writing characters</a:t>
            </a:r>
            <a:endParaRPr lang="en-US" dirty="0"/>
          </a:p>
          <a:p>
            <a:pPr lvl="1"/>
            <a:r>
              <a:rPr lang="en-US" dirty="0" smtClean="0"/>
              <a:t>Reading/writing text-formatted data</a:t>
            </a:r>
            <a:endParaRPr lang="en-US" dirty="0" smtClean="0"/>
          </a:p>
          <a:p>
            <a:r>
              <a:rPr lang="en-US" dirty="0" smtClean="0"/>
              <a:t>Random access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hlinkClick r:id="rId2"/>
              </a:rPr>
              <a:t>InputStream</a:t>
            </a:r>
            <a:r>
              <a:rPr lang="en-US" dirty="0" smtClean="0"/>
              <a:t> interface is used to read bytes sequentially from a data source</a:t>
            </a:r>
          </a:p>
          <a:p>
            <a:pPr lvl="1"/>
            <a:r>
              <a:rPr lang="en-US" dirty="0" err="1" smtClean="0"/>
              <a:t>FileInputStream</a:t>
            </a:r>
            <a:endParaRPr lang="en-US" dirty="0"/>
          </a:p>
          <a:p>
            <a:pPr lvl="1"/>
            <a:r>
              <a:rPr lang="en-US" dirty="0" err="1" smtClean="0"/>
              <a:t>PipedInputStream</a:t>
            </a:r>
            <a:endParaRPr lang="en-US" dirty="0" smtClean="0"/>
          </a:p>
          <a:p>
            <a:pPr lvl="1"/>
            <a:r>
              <a:rPr lang="en-US" dirty="0" err="1" smtClean="0"/>
              <a:t>URLConnection.getInputStream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HttpExchange.getRequestBody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ResultSet.getBinaryStream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columnIndex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Many more examples in the Java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Input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many features you may want to enable when consuming data from an </a:t>
            </a:r>
            <a:r>
              <a:rPr lang="en-US" dirty="0" err="1" smtClean="0"/>
              <a:t>InputStream</a:t>
            </a:r>
            <a:endParaRPr lang="en-US" dirty="0" smtClean="0"/>
          </a:p>
          <a:p>
            <a:pPr lvl="1"/>
            <a:r>
              <a:rPr lang="en-US" dirty="0" smtClean="0"/>
              <a:t>Decompress data as it comes out of the stream</a:t>
            </a:r>
          </a:p>
          <a:p>
            <a:pPr lvl="1"/>
            <a:r>
              <a:rPr lang="en-US" dirty="0" smtClean="0"/>
              <a:t>Decrypt data as it comes out of the stream</a:t>
            </a:r>
          </a:p>
          <a:p>
            <a:pPr lvl="1"/>
            <a:r>
              <a:rPr lang="en-US" dirty="0" smtClean="0"/>
              <a:t>Compute </a:t>
            </a:r>
            <a:r>
              <a:rPr lang="en-US" dirty="0" smtClean="0"/>
              <a:t>a “digest” of the stream (</a:t>
            </a:r>
            <a:r>
              <a:rPr lang="en-US" dirty="0"/>
              <a:t>a fixed-length value that summarizes the data in the 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Byte counting</a:t>
            </a:r>
          </a:p>
          <a:p>
            <a:pPr lvl="1"/>
            <a:r>
              <a:rPr lang="en-US" dirty="0" smtClean="0"/>
              <a:t>Line Counting</a:t>
            </a:r>
          </a:p>
          <a:p>
            <a:pPr lvl="1"/>
            <a:r>
              <a:rPr lang="en-US" dirty="0" smtClean="0"/>
              <a:t>Buffering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Input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Open an </a:t>
            </a:r>
            <a:r>
              <a:rPr lang="en-US" dirty="0" err="1" smtClean="0"/>
              <a:t>InputStream</a:t>
            </a:r>
            <a:r>
              <a:rPr lang="en-US" dirty="0" smtClean="0"/>
              <a:t> on a data source (file, socket, etc.), and then wrap it in one or more “filter input streams” that provide the features you want (decompression, decryption, etc.)</a:t>
            </a:r>
          </a:p>
          <a:p>
            <a:endParaRPr lang="en-US" dirty="0" smtClean="0"/>
          </a:p>
          <a:p>
            <a:r>
              <a:rPr lang="en-US" dirty="0" smtClean="0"/>
              <a:t>Filter input streams all implement the </a:t>
            </a:r>
            <a:r>
              <a:rPr lang="en-US" dirty="0" err="1" smtClean="0"/>
              <a:t>InputStream</a:t>
            </a:r>
            <a:r>
              <a:rPr lang="en-US" dirty="0" smtClean="0"/>
              <a:t> interface, and can be arranged in a list with the real data source at the end</a:t>
            </a:r>
          </a:p>
          <a:p>
            <a:endParaRPr lang="en-US" dirty="0" smtClean="0"/>
          </a:p>
          <a:p>
            <a:r>
              <a:rPr lang="en-US" dirty="0" smtClean="0"/>
              <a:t>Each filter input stream reads data from the next </a:t>
            </a:r>
            <a:r>
              <a:rPr lang="en-US" dirty="0" err="1" smtClean="0"/>
              <a:t>InputStream</a:t>
            </a:r>
            <a:r>
              <a:rPr lang="en-US" dirty="0" smtClean="0"/>
              <a:t> in line, and then performs a transformation or calculation on the data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>
                <a:hlinkClick r:id="rId2" action="ppaction://hlinkfile"/>
              </a:rPr>
              <a:t>Compress File 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file"/>
              </a:rPr>
              <a:t>Decompress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Writing bytes works the same way, just in reverse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hlinkClick r:id="rId2"/>
              </a:rPr>
              <a:t>OutputStream</a:t>
            </a:r>
            <a:r>
              <a:rPr lang="en-US" dirty="0" smtClean="0"/>
              <a:t> interface is used to write bytes sequentially to a data destination</a:t>
            </a:r>
          </a:p>
          <a:p>
            <a:pPr lvl="1"/>
            <a:r>
              <a:rPr lang="en-US" dirty="0" err="1" smtClean="0"/>
              <a:t>FileOutputStream</a:t>
            </a:r>
            <a:endParaRPr lang="en-US" dirty="0"/>
          </a:p>
          <a:p>
            <a:pPr lvl="1"/>
            <a:r>
              <a:rPr lang="en-US" dirty="0" err="1" smtClean="0"/>
              <a:t>PipedOutputStream</a:t>
            </a:r>
            <a:endParaRPr lang="en-US" dirty="0"/>
          </a:p>
          <a:p>
            <a:pPr lvl="1"/>
            <a:r>
              <a:rPr lang="en-US" dirty="0" err="1" smtClean="0"/>
              <a:t>URLConnection.getOutputStream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HttpExchange.getResponseBody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more examples in the Java API</a:t>
            </a:r>
          </a:p>
        </p:txBody>
      </p:sp>
    </p:spTree>
    <p:extLst>
      <p:ext uri="{BB962C8B-B14F-4D97-AF65-F5344CB8AC3E}">
        <p14:creationId xmlns:p14="http://schemas.microsoft.com/office/powerpoint/2010/main" val="7416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Output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many features you may want to enable when writing data to an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ompress data as it goes into the stream</a:t>
            </a:r>
          </a:p>
          <a:p>
            <a:pPr lvl="1"/>
            <a:r>
              <a:rPr lang="en-US" dirty="0" smtClean="0"/>
              <a:t>Encrypt data as it goes into the stream</a:t>
            </a:r>
          </a:p>
          <a:p>
            <a:pPr lvl="1"/>
            <a:r>
              <a:rPr lang="en-US" dirty="0" smtClean="0"/>
              <a:t>Compute </a:t>
            </a:r>
            <a:r>
              <a:rPr lang="en-US" dirty="0" smtClean="0"/>
              <a:t>a “digest” of the stream (a fixed-length value that summarizes the data in the stream)</a:t>
            </a:r>
          </a:p>
          <a:p>
            <a:pPr lvl="1"/>
            <a:r>
              <a:rPr lang="en-US" dirty="0" smtClean="0"/>
              <a:t>Buffering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Output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Open an </a:t>
            </a:r>
            <a:r>
              <a:rPr lang="en-US" dirty="0" err="1" smtClean="0"/>
              <a:t>OutputStream</a:t>
            </a:r>
            <a:r>
              <a:rPr lang="en-US" dirty="0" smtClean="0"/>
              <a:t> on a data destination (file, socket, etc.), and then wrap it in one or more “filter output streams” that provide the features you want (compression, encryption, etc.)</a:t>
            </a:r>
          </a:p>
          <a:p>
            <a:endParaRPr lang="en-US" dirty="0" smtClean="0"/>
          </a:p>
          <a:p>
            <a:r>
              <a:rPr lang="en-US" dirty="0" smtClean="0"/>
              <a:t>Filter output streams all implement the </a:t>
            </a:r>
            <a:r>
              <a:rPr lang="en-US" dirty="0" err="1" smtClean="0"/>
              <a:t>OutputStream</a:t>
            </a:r>
            <a:r>
              <a:rPr lang="en-US" dirty="0" smtClean="0"/>
              <a:t> interface, and can be arranged in a list with the real data destination at the end</a:t>
            </a:r>
          </a:p>
          <a:p>
            <a:endParaRPr lang="en-US" dirty="0" smtClean="0"/>
          </a:p>
          <a:p>
            <a:r>
              <a:rPr lang="en-US" dirty="0" smtClean="0"/>
              <a:t>Each filter output stream writes performs a transformation or calculation on the data, and then writes it to the next </a:t>
            </a:r>
            <a:r>
              <a:rPr lang="en-US" dirty="0" err="1" smtClean="0"/>
              <a:t>OutputStream</a:t>
            </a:r>
            <a:r>
              <a:rPr lang="en-US" dirty="0" smtClean="0"/>
              <a:t> in line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 action="ppaction://hlinkfile"/>
              </a:rPr>
              <a:t>Compress File</a:t>
            </a:r>
            <a:r>
              <a:rPr lang="en-US" dirty="0" smtClean="0"/>
              <a:t>, </a:t>
            </a:r>
            <a:r>
              <a:rPr lang="en-US" dirty="0">
                <a:hlinkClick r:id="rId3" action="ppaction://hlinkfile"/>
              </a:rPr>
              <a:t>Decompress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Reading/Writing Binary-Formatted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Reading/writing bytes is useful, but usually we want to read/write larger data values, such as: float,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hlinkClick r:id="rId2"/>
              </a:rPr>
              <a:t>DataOutputStream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class lets you write binary-formatted data values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hlinkClick r:id="rId2"/>
              </a:rPr>
              <a:t>DataOutputStream</a:t>
            </a:r>
            <a:r>
              <a:rPr lang="en-US" dirty="0" smtClean="0">
                <a:hlinkClick r:id="rId2"/>
              </a:rPr>
              <a:t>(</a:t>
            </a:r>
            <a:r>
              <a:rPr lang="en-US" dirty="0" err="1" smtClean="0">
                <a:hlinkClick r:id="rId2"/>
              </a:rPr>
              <a:t>OutputStream</a:t>
            </a:r>
            <a:r>
              <a:rPr lang="en-US" dirty="0" smtClean="0">
                <a:hlinkClick r:id="rId2"/>
              </a:rPr>
              <a:t> out)</a:t>
            </a:r>
            <a:r>
              <a:rPr lang="en-US" dirty="0" smtClean="0"/>
              <a:t> constructor wraps a </a:t>
            </a:r>
            <a:r>
              <a:rPr lang="en-US" dirty="0" err="1" smtClean="0"/>
              <a:t>DataOutputStream</a:t>
            </a:r>
            <a:r>
              <a:rPr lang="en-US" dirty="0" smtClean="0"/>
              <a:t> around any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 smtClean="0">
                <a:hlinkClick r:id="rId3"/>
              </a:rPr>
              <a:t>DataInputStream</a:t>
            </a:r>
            <a:r>
              <a:rPr lang="en-US" dirty="0" smtClean="0"/>
              <a:t> class </a:t>
            </a:r>
            <a:r>
              <a:rPr lang="en-US" dirty="0"/>
              <a:t>lets you </a:t>
            </a:r>
            <a:r>
              <a:rPr lang="en-US" dirty="0" smtClean="0"/>
              <a:t>read binary-formatted </a:t>
            </a:r>
            <a:r>
              <a:rPr lang="en-US" dirty="0"/>
              <a:t>data values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 smtClean="0">
                <a:hlinkClick r:id="rId3"/>
              </a:rPr>
              <a:t>DataInputStream</a:t>
            </a:r>
            <a:r>
              <a:rPr lang="en-US" dirty="0" smtClean="0">
                <a:hlinkClick r:id="rId3"/>
              </a:rPr>
              <a:t>(</a:t>
            </a:r>
            <a:r>
              <a:rPr lang="en-US" dirty="0" err="1" smtClean="0">
                <a:hlinkClick r:id="rId3"/>
              </a:rPr>
              <a:t>InputStream</a:t>
            </a:r>
            <a:r>
              <a:rPr lang="en-US" dirty="0" smtClean="0">
                <a:hlinkClick r:id="rId3"/>
              </a:rPr>
              <a:t> in)</a:t>
            </a:r>
            <a:r>
              <a:rPr lang="en-US" dirty="0" smtClean="0"/>
              <a:t> </a:t>
            </a:r>
            <a:r>
              <a:rPr lang="en-US" dirty="0"/>
              <a:t>constructor wraps a </a:t>
            </a:r>
            <a:r>
              <a:rPr lang="en-US" dirty="0" err="1" smtClean="0"/>
              <a:t>DataInputStream</a:t>
            </a:r>
            <a:r>
              <a:rPr lang="en-US" dirty="0" smtClean="0"/>
              <a:t> </a:t>
            </a:r>
            <a:r>
              <a:rPr lang="en-US" dirty="0"/>
              <a:t>around any </a:t>
            </a:r>
            <a:r>
              <a:rPr lang="en-US" dirty="0" err="1" smtClean="0"/>
              <a:t>InputStream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4" action="ppaction://hlinkfile"/>
              </a:rPr>
              <a:t>Color Scheme IO (Binary)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702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Streams &amp; Files</vt:lpstr>
      <vt:lpstr>Java I/O Classes</vt:lpstr>
      <vt:lpstr>Reading/Writing Bytes</vt:lpstr>
      <vt:lpstr>Filter Input Streams</vt:lpstr>
      <vt:lpstr>Filter Input Streams</vt:lpstr>
      <vt:lpstr>OutputStream</vt:lpstr>
      <vt:lpstr>Filter Output Streams</vt:lpstr>
      <vt:lpstr>Filter Output Streams</vt:lpstr>
      <vt:lpstr>Reading/Writing Binary-Formatted Data</vt:lpstr>
      <vt:lpstr>Reading/Writing Characters</vt:lpstr>
      <vt:lpstr>Reading/Writing Text-Formatted Data</vt:lpstr>
      <vt:lpstr>Random Access Files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&amp; Files</dc:title>
  <dc:creator>rodham</dc:creator>
  <cp:lastModifiedBy>rodham</cp:lastModifiedBy>
  <cp:revision>121</cp:revision>
  <dcterms:created xsi:type="dcterms:W3CDTF">2006-08-16T00:00:00Z</dcterms:created>
  <dcterms:modified xsi:type="dcterms:W3CDTF">2012-11-24T04:52:11Z</dcterms:modified>
</cp:coreProperties>
</file>