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8" r:id="rId4"/>
    <p:sldId id="259" r:id="rId5"/>
    <p:sldId id="263" r:id="rId6"/>
    <p:sldId id="257" r:id="rId7"/>
    <p:sldId id="261" r:id="rId8"/>
    <p:sldId id="262" r:id="rId9"/>
    <p:sldId id="27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6" autoAdjust="0"/>
    <p:restoredTop sz="90664" autoAdjust="0"/>
  </p:normalViewPr>
  <p:slideViewPr>
    <p:cSldViewPr>
      <p:cViewPr varScale="1">
        <p:scale>
          <a:sx n="80" d="100"/>
          <a:sy n="80" d="100"/>
        </p:scale>
        <p:origin x="-183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88ECDDD-8F89-40FA-8B51-DBD28E3437F8}" type="datetimeFigureOut">
              <a:rPr lang="en-US"/>
              <a:pPr>
                <a:defRPr/>
              </a:pPr>
              <a:t>8/6/2013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542D3EB-DDF8-4DD3-A3FB-97F4CFD0C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4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473855-A86E-47D5-B72E-A7DFE69C8B38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E166C2-E79E-45B1-BA78-675ACEEF6AB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8CF574-463F-4150-A309-19FCA417BB2A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105626-1BD8-4E1C-A123-885E1E5F9CAB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60A656-03DB-45BC-BAE5-96F28D50DC45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0BE3B3-96DF-4E67-A51A-8EBBD0D4D01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6F310A-381C-4106-9245-312B641B0E31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04F014-1853-4D47-8734-A3DBE2FB8079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06322-6944-43D4-A17E-FDAF731E9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D7558-7EFC-4004-A2F1-D8630BF56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3F6D4-5CD0-4FE2-BDC5-C20FB0791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4E89-179B-494A-BE4A-46DBA3348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D8ED5-7271-40A6-8E9C-B5B8B88F4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0AE17-9667-4D53-998E-165A8BF43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8DC89-BAEC-4F69-A414-666A6CABE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F147-FD25-4D5A-9538-D25CF1BA7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46B3-E85E-4C6F-B555-81CDDE8CA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C5FD-35AE-4F07-AA80-069DCA07A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38528-FE8C-4CE8-AF57-3C471A3AA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98FD80A-77A7-411D-8CCF-92A488BB4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 to Software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Testing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Testing is the process of detecting errors by running the actual software and verifying that it works as it should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Test cases, Expected results, Actual results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Testing is by far the most popular QA activity (but not the most effective)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T</a:t>
            </a:r>
            <a:r>
              <a:rPr lang="en-US" sz="1800" dirty="0" smtClean="0"/>
              <a:t>echnical reviews (design reviews, code reviews, etc.) are cheaper and more effective than testing, but are often not done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Research has shown that all forms of testing combined usually find less than 60% of the errors present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many different types of testing.  Three of the most important are:</a:t>
            </a:r>
          </a:p>
          <a:p>
            <a:endParaRPr lang="en-US" dirty="0" smtClean="0"/>
          </a:p>
          <a:p>
            <a:pPr lvl="1"/>
            <a:r>
              <a:rPr lang="en-US" u="sng" dirty="0" smtClean="0"/>
              <a:t>Unit Testing</a:t>
            </a:r>
            <a:r>
              <a:rPr lang="en-US" dirty="0" smtClean="0"/>
              <a:t>: testing individual modules (e.g., classes) to make sure they work in isolation before combining them with the rest of the system</a:t>
            </a:r>
          </a:p>
          <a:p>
            <a:pPr lvl="1"/>
            <a:endParaRPr lang="en-US" dirty="0" smtClean="0"/>
          </a:p>
          <a:p>
            <a:pPr lvl="1"/>
            <a:r>
              <a:rPr lang="en-US" u="sng" dirty="0" smtClean="0"/>
              <a:t>Integration Testing</a:t>
            </a:r>
            <a:r>
              <a:rPr lang="en-US" dirty="0" smtClean="0"/>
              <a:t>: testing the combination of multiple modules after they have been integrated together</a:t>
            </a:r>
          </a:p>
          <a:p>
            <a:pPr lvl="2"/>
            <a:r>
              <a:rPr lang="en-US" dirty="0" smtClean="0"/>
              <a:t>If the individual modules work in isolation, can there possibly be defects in their combination? </a:t>
            </a:r>
          </a:p>
          <a:p>
            <a:pPr lvl="2"/>
            <a:r>
              <a:rPr lang="en-US" dirty="0" smtClean="0"/>
              <a:t>YES!  The interactions between the modules can contain defects</a:t>
            </a:r>
          </a:p>
          <a:p>
            <a:pPr lvl="2"/>
            <a:endParaRPr lang="en-US" dirty="0"/>
          </a:p>
          <a:p>
            <a:pPr lvl="1"/>
            <a:r>
              <a:rPr lang="en-US" u="sng" dirty="0" smtClean="0"/>
              <a:t>System Testing</a:t>
            </a:r>
            <a:r>
              <a:rPr lang="en-US" dirty="0" smtClean="0"/>
              <a:t>: testing done on the entire program, after it is completely integrated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Software Testing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Exhaustively testing software is not feasible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The number of possible input combinations is effectively infinite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The number of unique paths through the code is effectively infinite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You might not live long enough to exhaustively test a non-trivial software system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We must do partial testing because we only have enough resources (time and money) to run relatively few test cases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Partial testing can never prove the absence of defects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If the system passes all your test cases, there could still be defects, you just need more or better test cases to find them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Software Testing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Effective testing lies in intelligently choosing the relatively few test cases that will actually be executed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Test all requirements and features defined in the requirements spec. and functional spec.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Test cases should not be redundant (i.e., each one should follow a different path through the code)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Focus on scenarios that users are likely to encounter in practice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Analyze the program’s design and code to find potential weak areas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Analyze all points at which data enters the system and look for ways to attack it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Testing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1800" smtClean="0"/>
              <a:t>Approaches to test </a:t>
            </a:r>
            <a:r>
              <a:rPr lang="en-US" sz="1800" dirty="0" smtClean="0"/>
              <a:t>case design are generally divided into two broad categories: </a:t>
            </a:r>
            <a:r>
              <a:rPr lang="en-US" sz="1800" u="sng" dirty="0" smtClean="0"/>
              <a:t>Black Box Testing </a:t>
            </a:r>
            <a:r>
              <a:rPr lang="en-US" sz="1800" dirty="0" smtClean="0"/>
              <a:t>and </a:t>
            </a:r>
            <a:r>
              <a:rPr lang="en-US" sz="1800" u="sng" dirty="0" smtClean="0"/>
              <a:t>White Box Testing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u="sng" dirty="0" smtClean="0"/>
              <a:t>Black Box Testing</a:t>
            </a:r>
          </a:p>
          <a:p>
            <a:pPr lvl="1" eaLnBrk="1" hangingPunct="1"/>
            <a:r>
              <a:rPr lang="en-US" sz="1800" dirty="0" smtClean="0"/>
              <a:t>The tester has limited knowledge of the inner workings of the item being tested</a:t>
            </a:r>
          </a:p>
          <a:p>
            <a:pPr lvl="1" eaLnBrk="1" hangingPunct="1"/>
            <a:r>
              <a:rPr lang="en-US" sz="1800" dirty="0" smtClean="0"/>
              <a:t>Test cases are based on the specification of the item's external behavior</a:t>
            </a:r>
          </a:p>
          <a:p>
            <a:pPr lvl="1" eaLnBrk="1" hangingPunct="1"/>
            <a:r>
              <a:rPr lang="en-US" sz="1800" dirty="0" smtClean="0"/>
              <a:t>Can be done at the Unit, Integration, and System levels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r>
              <a:rPr lang="en-US" sz="1800" u="sng" dirty="0" smtClean="0"/>
              <a:t>White Box Testing</a:t>
            </a:r>
          </a:p>
          <a:p>
            <a:pPr lvl="1" eaLnBrk="1" hangingPunct="1"/>
            <a:r>
              <a:rPr lang="en-US" sz="1800" dirty="0" smtClean="0"/>
              <a:t>The tester has knowledge of the inner workings of the item being tested</a:t>
            </a:r>
          </a:p>
          <a:p>
            <a:pPr lvl="1" eaLnBrk="1" hangingPunct="1"/>
            <a:r>
              <a:rPr lang="en-US" sz="1800" dirty="0" smtClean="0"/>
              <a:t>Test cases are based on the specification of the item's external behavior AND knowledge of its internal implementation</a:t>
            </a:r>
          </a:p>
          <a:p>
            <a:pPr lvl="1" eaLnBrk="1" hangingPunct="1"/>
            <a:r>
              <a:rPr lang="en-US" sz="1800" dirty="0" smtClean="0"/>
              <a:t>Most commonly done at the Unit level</a:t>
            </a:r>
          </a:p>
          <a:p>
            <a:pPr lvl="1" eaLnBrk="1" hangingPunct="1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Testing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Testing is unlike other software development activities because the goal is to break the software rather than to create it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Effective testing requires an assumption that defects actually exist, and a desire to find them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If you think you won't find defects, or you don't want to, you won’t be effective in your testing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Testing by both developers and an independent testing group are essential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They have different perspectives and motivations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They do different kinds of tests (</a:t>
            </a:r>
            <a:r>
              <a:rPr lang="en-US" sz="1800" smtClean="0"/>
              <a:t>developers </a:t>
            </a:r>
            <a:r>
              <a:rPr lang="en-US" sz="1800" smtClean="0"/>
              <a:t>do white </a:t>
            </a:r>
            <a:r>
              <a:rPr lang="en-US" sz="1800" dirty="0" smtClean="0"/>
              <a:t>box, test team does black box), which tend to discover different types of defects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Testing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Defects are not evenly distributed (i.e., they tend to cluster)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Research has shown that: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80% of a system's defects are found in 20% of its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50% of a system's defects are found in 5% of its code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There is a high correlation between bugs and complex code.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Use tools to measure code complexity, and focus testing on those modules with the most complex code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One goal of testing is to identify the most problematic modules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Redesign may be needed if there is an inherent design flaw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Or, replace buggy module with a third-party library/product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Testing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Automation of test cases is essential to make frequent re-running of test cases feasible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Create </a:t>
            </a:r>
            <a:r>
              <a:rPr lang="en-US" dirty="0"/>
              <a:t>programs whose purpose is to test other </a:t>
            </a:r>
            <a:r>
              <a:rPr lang="en-US" dirty="0" smtClean="0"/>
              <a:t>programs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Inventing ways to automate test cases can be interesting and challenging work that requires lots of software design </a:t>
            </a:r>
            <a:r>
              <a:rPr lang="en-US" smtClean="0"/>
              <a:t>and coding (sometimes </a:t>
            </a:r>
            <a:r>
              <a:rPr lang="en-US" dirty="0" smtClean="0"/>
              <a:t>called “Test Engineering”)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Some tests are difficult to automate and must be run manually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13177</TotalTime>
  <Words>687</Words>
  <Application>Microsoft Office PowerPoint</Application>
  <PresentationFormat>On-screen Show (4:3)</PresentationFormat>
  <Paragraphs>103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Introduction to 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rodham</dc:creator>
  <cp:lastModifiedBy>rodham</cp:lastModifiedBy>
  <cp:revision>722</cp:revision>
  <dcterms:created xsi:type="dcterms:W3CDTF">1601-01-01T00:00:00Z</dcterms:created>
  <dcterms:modified xsi:type="dcterms:W3CDTF">2013-08-07T02:15:38Z</dcterms:modified>
</cp:coreProperties>
</file>