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A0F1-26F1-4C4C-BDCF-C8494630A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4606D-9160-45A0-96B2-EEFAF8419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5CD29-0009-44EC-BE56-26C84E44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89E8A-3AA1-4649-98E3-C3780E8C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0F3BF-ECC3-46E8-A7AF-44BE2D2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910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7BC10-D0F1-4CD1-9530-4B6795B1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89F9B9-D77D-4C5B-814E-ED1FB55E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E6F63A-D06E-4835-8B90-E1939B89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A8004-4162-4C95-80E8-3B33B255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D7D53-F8ED-4EF8-A5F1-7A0E220E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941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F6550-29C1-4947-BC5B-8B0FA76C0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EB4D94-AEA7-4F72-9D5D-40C821F2F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0CAEC-5DB9-47AB-85DC-271D2160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56608-E28F-49F4-A8A7-E30FE8C4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D9223-8105-452C-8D6B-CBE60031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8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83A79-E7BF-4A87-855F-577D456A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05A7F-4BC1-4402-A17E-83368929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13AD3-7D02-4E4F-98A4-48F5795E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F4C49-8480-4A3D-B565-75ED182A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535E0-CF91-45FB-82E7-60BBE18E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538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DBA3-62A8-4350-A548-272A7974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10EFCD-0109-4F5E-AF38-2A36AD11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7B888-9A76-4555-A72D-4ED4E7AA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C0CA-05FA-4D75-9914-8043DD80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897F4-AFCE-4DD5-836D-7EBFC2FC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094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C9D3B-C73A-4C70-97D0-83E509EC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D68CB-50D1-45E3-9F16-340FBCB64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AD010E-E38E-4FC6-B2F5-38C5E6AB2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3EA603-992D-4060-B046-058FC187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1053E6-F3AA-446C-82DD-84881A4A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73EE53-B08F-452C-8FF0-96EEADC2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267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EC423-1B0A-49E4-91B6-409035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7E1E7-21F2-4D5E-9818-767E310F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C32C3E-B767-418D-A8A4-3F8947D4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19E7D7-08C0-46E1-90B4-2C7A53FD4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E87C28-CB88-442D-A3C6-D0DCE8A7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C21F5-4D65-4654-822C-A5DAABC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BDF369-DCAD-484D-B198-1C3E5FA5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8EB189-6F3B-47F9-A2B8-8B8E2E86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04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1108E-2370-40F1-B57A-50885039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9DCF29-1F3F-41B6-B580-2EE90A4C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6AFE0-5402-419A-82E2-041526A6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F00481-6047-4F9F-9C84-297F351F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563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C1E326-FAA9-4196-A2DC-9701C158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82CA1F-2F46-4E28-882A-CC26DEC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774105-0F5E-409C-BB51-CAAD4AE5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390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0577A-0058-4152-8BBF-3A0C3253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ABA78-08B4-4C62-B4C8-C36BCE49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9465B-C34A-418F-9112-D843818ED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886AF7-C78E-4103-A307-D6B2F9AD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D32FE0-9D2A-462C-9E01-56C59A3E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44321-0B17-4CB9-9EF0-A0ADED0A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42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9C46-F19E-4847-9AD9-F2151307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5C9425-311B-4D34-A542-E8F7D9C3E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67F252-F6FF-4B9F-99F0-05C1DACA6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9B7A9C-3534-4A34-987E-4350269A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5F7AE-A4FE-4962-AAC5-F1A96DE3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EF43CA-1AAF-426A-82D4-B33F86EE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168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8216C2-48DB-48C8-869C-3D50307C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114165-0F6D-4734-9885-8EB75B8A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09D38-3517-4690-847F-9E27C0907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2266-BE54-4D28-9F75-D1D4FC9776D8}" type="datetimeFigureOut">
              <a:rPr lang="es-CR" smtClean="0"/>
              <a:t>3/10/2021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9CD2B-7A86-4514-BC4D-D8A14ABEE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8C515-BD88-4A37-8BFF-DD2901B64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744C-53F7-4009-8CF4-DB459DD0B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288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9D3F2-35DB-4829-8339-32BE633CF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409"/>
            <a:ext cx="9144000" cy="2554914"/>
          </a:xfrm>
        </p:spPr>
        <p:txBody>
          <a:bodyPr>
            <a:noAutofit/>
          </a:bodyPr>
          <a:lstStyle/>
          <a:p>
            <a:r>
              <a:rPr lang="es-C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</a:t>
            </a:r>
            <a:r>
              <a:rPr lang="es-C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s-C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C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r>
              <a:rPr lang="es-C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6F030-CBF6-4D25-B852-BC7C1FDC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0536" y="6157518"/>
            <a:ext cx="2913775" cy="417352"/>
          </a:xfrm>
        </p:spPr>
        <p:txBody>
          <a:bodyPr>
            <a:normAutofit lnSpcReduction="10000"/>
          </a:bodyPr>
          <a:lstStyle/>
          <a:p>
            <a:r>
              <a:rPr lang="es-CR" dirty="0"/>
              <a:t>Ana Victoria Granera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DE2F16-A706-4646-83FC-567994BEE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01" y="3476054"/>
            <a:ext cx="1628811" cy="16288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08A999-67CF-4D88-A5B2-C265AAC9E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48" y="33390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9B72E-2EF7-4A09-82B9-D36B0D56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272"/>
            <a:ext cx="10622872" cy="5868140"/>
          </a:xfrm>
        </p:spPr>
        <p:txBody>
          <a:bodyPr/>
          <a:lstStyle/>
          <a:p>
            <a:pPr marL="0" indent="0">
              <a:buNone/>
            </a:pP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a </a:t>
            </a:r>
            <a:r>
              <a:rPr lang="es-CR" dirty="0" err="1"/>
              <a:t>credit</a:t>
            </a:r>
            <a:r>
              <a:rPr lang="es-CR" dirty="0"/>
              <a:t> bureau </a:t>
            </a:r>
            <a:r>
              <a:rPr lang="es-CR" dirty="0" err="1"/>
              <a:t>who</a:t>
            </a:r>
            <a:r>
              <a:rPr lang="es-CR" dirty="0"/>
              <a:t> has </a:t>
            </a:r>
            <a:r>
              <a:rPr lang="es-CR" dirty="0" err="1"/>
              <a:t>detected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</a:t>
            </a:r>
            <a:r>
              <a:rPr lang="es-CR" dirty="0" err="1"/>
              <a:t>issue</a:t>
            </a:r>
            <a:r>
              <a:rPr lang="es-CR" dirty="0"/>
              <a:t> </a:t>
            </a:r>
            <a:r>
              <a:rPr lang="es-CR" dirty="0" err="1"/>
              <a:t>with</a:t>
            </a:r>
            <a:r>
              <a:rPr lang="es-CR" dirty="0"/>
              <a:t> a </a:t>
            </a:r>
            <a:r>
              <a:rPr lang="es-CR" dirty="0" err="1"/>
              <a:t>number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customers</a:t>
            </a:r>
            <a:r>
              <a:rPr lang="es-CR" dirty="0"/>
              <a:t> </a:t>
            </a:r>
            <a:r>
              <a:rPr lang="es-CR" dirty="0" err="1"/>
              <a:t>who</a:t>
            </a:r>
            <a:r>
              <a:rPr lang="es-CR" dirty="0"/>
              <a:t> </a:t>
            </a:r>
            <a:r>
              <a:rPr lang="es-CR" dirty="0" err="1"/>
              <a:t>have</a:t>
            </a:r>
            <a:r>
              <a:rPr lang="es-CR" dirty="0"/>
              <a:t> </a:t>
            </a:r>
            <a:r>
              <a:rPr lang="es-CR" dirty="0" err="1"/>
              <a:t>defaulted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</a:t>
            </a:r>
            <a:r>
              <a:rPr lang="es-CR" dirty="0" err="1"/>
              <a:t>loans</a:t>
            </a:r>
            <a:r>
              <a:rPr lang="es-CR" dirty="0"/>
              <a:t>, and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want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solve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problem</a:t>
            </a:r>
            <a:r>
              <a:rPr lang="es-CR" dirty="0"/>
              <a:t> </a:t>
            </a:r>
            <a:r>
              <a:rPr lang="es-CR" dirty="0" err="1"/>
              <a:t>right</a:t>
            </a:r>
            <a:r>
              <a:rPr lang="es-CR" dirty="0"/>
              <a:t> </a:t>
            </a:r>
            <a:r>
              <a:rPr lang="es-CR" dirty="0" err="1"/>
              <a:t>away</a:t>
            </a:r>
            <a:r>
              <a:rPr lang="es-CR" dirty="0"/>
              <a:t>.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R" dirty="0" err="1"/>
              <a:t>Understand</a:t>
            </a:r>
            <a:r>
              <a:rPr lang="es-CR" dirty="0"/>
              <a:t> </a:t>
            </a:r>
            <a:r>
              <a:rPr lang="es-CR" dirty="0" err="1"/>
              <a:t>how</a:t>
            </a:r>
            <a:r>
              <a:rPr lang="es-CR" dirty="0"/>
              <a:t> </a:t>
            </a:r>
            <a:r>
              <a:rPr lang="es-CR" dirty="0" err="1"/>
              <a:t>much</a:t>
            </a:r>
            <a:r>
              <a:rPr lang="es-CR" dirty="0"/>
              <a:t>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allow</a:t>
            </a:r>
            <a:r>
              <a:rPr lang="es-CR" dirty="0"/>
              <a:t> </a:t>
            </a:r>
            <a:r>
              <a:rPr lang="es-CR" dirty="0" err="1"/>
              <a:t>someone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use, </a:t>
            </a:r>
            <a:r>
              <a:rPr lang="es-CR" dirty="0" err="1"/>
              <a:t>or</a:t>
            </a:r>
            <a:r>
              <a:rPr lang="es-CR" dirty="0"/>
              <a:t> at </a:t>
            </a:r>
            <a:r>
              <a:rPr lang="es-CR" dirty="0" err="1"/>
              <a:t>least</a:t>
            </a:r>
            <a:r>
              <a:rPr lang="es-CR" dirty="0"/>
              <a:t>,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someone</a:t>
            </a:r>
            <a:r>
              <a:rPr lang="es-CR" dirty="0"/>
              <a:t> </a:t>
            </a:r>
            <a:r>
              <a:rPr lang="es-CR" dirty="0" err="1"/>
              <a:t>should</a:t>
            </a:r>
            <a:r>
              <a:rPr lang="es-CR" dirty="0"/>
              <a:t> be </a:t>
            </a:r>
            <a:r>
              <a:rPr lang="es-CR" dirty="0" err="1"/>
              <a:t>approved</a:t>
            </a:r>
            <a:r>
              <a:rPr lang="es-CR" dirty="0"/>
              <a:t>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 </a:t>
            </a:r>
            <a:r>
              <a:rPr lang="es-CR" dirty="0" err="1"/>
              <a:t>using</a:t>
            </a:r>
            <a:r>
              <a:rPr lang="es-CR" dirty="0"/>
              <a:t> data </a:t>
            </a:r>
            <a:r>
              <a:rPr lang="es-CR" dirty="0" err="1"/>
              <a:t>science</a:t>
            </a:r>
            <a:r>
              <a:rPr lang="es-CR" dirty="0"/>
              <a:t> </a:t>
            </a:r>
            <a:r>
              <a:rPr lang="es-CR" dirty="0" err="1"/>
              <a:t>analysis</a:t>
            </a:r>
            <a:r>
              <a:rPr lang="es-CR" dirty="0"/>
              <a:t> </a:t>
            </a:r>
            <a:r>
              <a:rPr lang="es-CR" dirty="0" err="1"/>
              <a:t>methods</a:t>
            </a:r>
            <a:r>
              <a:rPr lang="es-CR" dirty="0"/>
              <a:t>.</a:t>
            </a:r>
          </a:p>
          <a:p>
            <a:pPr marL="0" indent="0">
              <a:buNone/>
            </a:pP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CR" dirty="0" err="1"/>
              <a:t>Have</a:t>
            </a:r>
            <a:r>
              <a:rPr lang="es-CR" dirty="0"/>
              <a:t> a Data </a:t>
            </a:r>
            <a:r>
              <a:rPr lang="es-CR" dirty="0" err="1"/>
              <a:t>Science</a:t>
            </a:r>
            <a:r>
              <a:rPr lang="es-CR" dirty="0"/>
              <a:t> </a:t>
            </a:r>
            <a:r>
              <a:rPr lang="es-CR" dirty="0" err="1"/>
              <a:t>team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design</a:t>
            </a:r>
            <a:r>
              <a:rPr lang="es-CR" dirty="0"/>
              <a:t> and </a:t>
            </a:r>
            <a:r>
              <a:rPr lang="es-CR" dirty="0" err="1"/>
              <a:t>implement</a:t>
            </a:r>
            <a:r>
              <a:rPr lang="es-CR" dirty="0"/>
              <a:t> a creative </a:t>
            </a:r>
            <a:r>
              <a:rPr lang="es-CR" dirty="0" err="1"/>
              <a:t>solution</a:t>
            </a:r>
            <a:r>
              <a:rPr lang="es-CR" dirty="0"/>
              <a:t>. 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81511C7-FB99-4237-AA5C-1728DD13AEFE}"/>
              </a:ext>
            </a:extLst>
          </p:cNvPr>
          <p:cNvSpPr txBox="1">
            <a:spLocks/>
          </p:cNvSpPr>
          <p:nvPr/>
        </p:nvSpPr>
        <p:spPr>
          <a:xfrm>
            <a:off x="5814270" y="1825625"/>
            <a:ext cx="43201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547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70956-32E8-474E-9E7B-3CC0CF00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F60402F-92C2-401C-926A-500BC4FB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err="1"/>
              <a:t>The</a:t>
            </a:r>
            <a:r>
              <a:rPr lang="es-CR" dirty="0"/>
              <a:t> data set </a:t>
            </a:r>
            <a:r>
              <a:rPr lang="es-CR" dirty="0" err="1"/>
              <a:t>provides</a:t>
            </a:r>
            <a:r>
              <a:rPr lang="es-CR" dirty="0"/>
              <a:t> </a:t>
            </a:r>
            <a:r>
              <a:rPr lang="es-CR" dirty="0" err="1"/>
              <a:t>insights</a:t>
            </a:r>
            <a:r>
              <a:rPr lang="es-CR" dirty="0"/>
              <a:t> </a:t>
            </a:r>
            <a:r>
              <a:rPr lang="es-CR" dirty="0" err="1"/>
              <a:t>from</a:t>
            </a:r>
            <a:r>
              <a:rPr lang="es-CR" dirty="0"/>
              <a:t> </a:t>
            </a:r>
            <a:r>
              <a:rPr lang="es-CR" dirty="0" err="1"/>
              <a:t>customer</a:t>
            </a:r>
            <a:r>
              <a:rPr lang="es-CR" dirty="0"/>
              <a:t> default </a:t>
            </a:r>
            <a:r>
              <a:rPr lang="es-CR" dirty="0" err="1"/>
              <a:t>payments</a:t>
            </a:r>
            <a:r>
              <a:rPr lang="es-CR" dirty="0"/>
              <a:t> data and </a:t>
            </a:r>
            <a:r>
              <a:rPr lang="es-CR" dirty="0" err="1"/>
              <a:t>demographics</a:t>
            </a:r>
            <a:r>
              <a:rPr lang="es-CR" dirty="0"/>
              <a:t>.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located</a:t>
            </a:r>
            <a:r>
              <a:rPr lang="es-CR" dirty="0"/>
              <a:t> in a </a:t>
            </a:r>
            <a:r>
              <a:rPr lang="es-CR" dirty="0" err="1"/>
              <a:t>repository</a:t>
            </a:r>
            <a:r>
              <a:rPr lang="es-CR" dirty="0"/>
              <a:t> </a:t>
            </a:r>
            <a:r>
              <a:rPr lang="es-CR" dirty="0" err="1"/>
              <a:t>provided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.</a:t>
            </a:r>
          </a:p>
          <a:p>
            <a:r>
              <a:rPr lang="es-CR" dirty="0" err="1"/>
              <a:t>Demographics</a:t>
            </a:r>
            <a:r>
              <a:rPr lang="es-CR" dirty="0"/>
              <a:t>: Sex, </a:t>
            </a:r>
            <a:r>
              <a:rPr lang="es-CR" dirty="0" err="1"/>
              <a:t>education</a:t>
            </a:r>
            <a:r>
              <a:rPr lang="es-CR" dirty="0"/>
              <a:t>, marital status and </a:t>
            </a:r>
            <a:r>
              <a:rPr lang="es-CR" dirty="0" err="1"/>
              <a:t>age</a:t>
            </a:r>
            <a:r>
              <a:rPr lang="es-CR" dirty="0"/>
              <a:t>.</a:t>
            </a:r>
          </a:p>
          <a:p>
            <a:r>
              <a:rPr lang="es-CR" dirty="0" err="1"/>
              <a:t>Account</a:t>
            </a:r>
            <a:r>
              <a:rPr lang="es-CR" dirty="0"/>
              <a:t> balance </a:t>
            </a:r>
            <a:r>
              <a:rPr lang="es-CR" dirty="0" err="1"/>
              <a:t>limit</a:t>
            </a:r>
            <a:r>
              <a:rPr lang="es-CR" dirty="0"/>
              <a:t>.</a:t>
            </a:r>
          </a:p>
          <a:p>
            <a:r>
              <a:rPr lang="es-CR" dirty="0" err="1"/>
              <a:t>History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past</a:t>
            </a:r>
            <a:r>
              <a:rPr lang="es-CR" dirty="0"/>
              <a:t> </a:t>
            </a:r>
            <a:r>
              <a:rPr lang="es-CR" dirty="0" err="1"/>
              <a:t>payments</a:t>
            </a:r>
            <a:r>
              <a:rPr lang="es-CR" dirty="0"/>
              <a:t> </a:t>
            </a:r>
            <a:r>
              <a:rPr lang="es-CR" dirty="0" err="1"/>
              <a:t>divided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 </a:t>
            </a:r>
            <a:r>
              <a:rPr lang="es-CR" dirty="0" err="1"/>
              <a:t>months</a:t>
            </a:r>
            <a:r>
              <a:rPr lang="es-CR" dirty="0"/>
              <a:t>.</a:t>
            </a:r>
          </a:p>
          <a:p>
            <a:r>
              <a:rPr lang="es-CR" dirty="0" err="1"/>
              <a:t>Amount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Bill </a:t>
            </a:r>
            <a:r>
              <a:rPr lang="es-CR" dirty="0" err="1"/>
              <a:t>statement</a:t>
            </a:r>
            <a:r>
              <a:rPr lang="es-CR" dirty="0"/>
              <a:t> ($$$) </a:t>
            </a:r>
            <a:r>
              <a:rPr lang="es-CR" dirty="0" err="1"/>
              <a:t>divided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 </a:t>
            </a:r>
            <a:r>
              <a:rPr lang="es-CR" dirty="0" err="1"/>
              <a:t>months</a:t>
            </a:r>
            <a:r>
              <a:rPr lang="es-CR" dirty="0"/>
              <a:t>.</a:t>
            </a:r>
          </a:p>
          <a:p>
            <a:r>
              <a:rPr lang="es-CR" dirty="0" err="1"/>
              <a:t>Amount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previous</a:t>
            </a:r>
            <a:r>
              <a:rPr lang="es-CR" dirty="0"/>
              <a:t> </a:t>
            </a:r>
            <a:r>
              <a:rPr lang="es-CR" dirty="0" err="1"/>
              <a:t>payment</a:t>
            </a:r>
            <a:r>
              <a:rPr lang="es-CR" dirty="0"/>
              <a:t> ($$$) </a:t>
            </a:r>
            <a:r>
              <a:rPr lang="es-CR" dirty="0" err="1"/>
              <a:t>divided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 </a:t>
            </a:r>
            <a:r>
              <a:rPr lang="es-CR" dirty="0" err="1"/>
              <a:t>months</a:t>
            </a:r>
            <a:r>
              <a:rPr lang="es-CR" dirty="0"/>
              <a:t>.</a:t>
            </a:r>
          </a:p>
          <a:p>
            <a:r>
              <a:rPr lang="es-CR" dirty="0" err="1"/>
              <a:t>Client’s</a:t>
            </a:r>
            <a:r>
              <a:rPr lang="es-CR" dirty="0"/>
              <a:t> </a:t>
            </a:r>
            <a:r>
              <a:rPr lang="es-CR" dirty="0" err="1"/>
              <a:t>behavior</a:t>
            </a:r>
            <a:r>
              <a:rPr lang="es-CR" dirty="0"/>
              <a:t> (default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default </a:t>
            </a:r>
            <a:r>
              <a:rPr lang="es-CR" dirty="0" err="1"/>
              <a:t>payment</a:t>
            </a:r>
            <a:r>
              <a:rPr lang="es-C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024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A4E6-DBD7-495E-80EB-72B79044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C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AEF10-5CD6-40FE-8163-1FA59713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4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s-CR" sz="24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s-CR" sz="24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es-CR" sz="24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managed</a:t>
            </a:r>
            <a:r>
              <a:rPr lang="es-CR" sz="24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s-CR" sz="24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s-CR" sz="24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libraries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I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MySQL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set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along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Machine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R" sz="2400" dirty="0">
              <a:solidFill>
                <a:srgbClr val="33333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R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What</a:t>
            </a:r>
            <a:r>
              <a:rPr lang="es-CR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 are </a:t>
            </a:r>
            <a:r>
              <a:rPr lang="es-CR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challenges</a:t>
            </a:r>
            <a:r>
              <a:rPr lang="es-CR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s-CR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Times New Roman" panose="02020603050405020304" pitchFamily="18" charset="0"/>
              </a:rPr>
              <a:t> data set?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data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quality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is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not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best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History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past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payments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amount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bill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statement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and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amount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payment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statements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columns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offer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a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lot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messy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data.</a:t>
            </a:r>
          </a:p>
          <a:p>
            <a:pPr marL="514350" indent="-514350">
              <a:buFont typeface="+mj-lt"/>
              <a:buAutoNum type="arabicPeriod"/>
            </a:pP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column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types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are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all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objects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(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string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),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we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need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to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change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type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to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integer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or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float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depending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nature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data and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what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is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needed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for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methods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we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want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CR" sz="2400" dirty="0" err="1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to</a:t>
            </a:r>
            <a:r>
              <a:rPr lang="es-CR" sz="2400" dirty="0">
                <a:solidFill>
                  <a:srgbClr val="333333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use.</a:t>
            </a:r>
          </a:p>
          <a:p>
            <a:pPr marL="514350" indent="-514350">
              <a:buFont typeface="+mj-lt"/>
              <a:buAutoNum type="arabicPeriod"/>
            </a:pPr>
            <a:endParaRPr lang="es-CR" sz="1800" dirty="0">
              <a:solidFill>
                <a:srgbClr val="33333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817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2990D-B54B-4C42-9A5A-FC705978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es-C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29EB83-B6F8-4153-9437-508643A6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36" y="1366599"/>
            <a:ext cx="7726087" cy="4893188"/>
          </a:xfrm>
        </p:spPr>
      </p:pic>
    </p:spTree>
    <p:extLst>
      <p:ext uri="{BB962C8B-B14F-4D97-AF65-F5344CB8AC3E}">
        <p14:creationId xmlns:p14="http://schemas.microsoft.com/office/powerpoint/2010/main" val="242990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278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de Office</vt:lpstr>
      <vt:lpstr>Credit One Data Science Project </vt:lpstr>
      <vt:lpstr>Presentación de PowerPoint</vt:lpstr>
      <vt:lpstr>Data Insights</vt:lpstr>
      <vt:lpstr>Data Insights</vt:lpstr>
      <vt:lpstr>Data Process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Blackwell Electronics Customer Patterns with Data Mining</dc:title>
  <dc:creator>Ana Granera</dc:creator>
  <cp:lastModifiedBy>Ana Granera</cp:lastModifiedBy>
  <cp:revision>2</cp:revision>
  <dcterms:created xsi:type="dcterms:W3CDTF">2021-09-17T22:58:46Z</dcterms:created>
  <dcterms:modified xsi:type="dcterms:W3CDTF">2021-10-03T16:10:02Z</dcterms:modified>
</cp:coreProperties>
</file>