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56" r:id="rId12"/>
    <p:sldId id="2146847058" r:id="rId13"/>
    <p:sldId id="2146847059" r:id="rId14"/>
    <p:sldId id="2146847061" r:id="rId15"/>
    <p:sldId id="2146847062" r:id="rId16"/>
    <p:sldId id="2146847063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RLSearchParams" TargetMode="External"/><Relationship Id="rId2" Type="http://schemas.openxmlformats.org/officeDocument/2006/relationships/hyperlink" Target="https://www.xweather.com/doc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sh-gh.github.io/DYNAMIC_WEATHER_DASHBOARD_IBM_EDUNET_FRONTEND_INTERNSHI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4662" y="4171499"/>
            <a:ext cx="63482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MODEKURTI SRIHARSHA – ANURAG UNIVERSITY –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0129B-132F-5A15-29F6-944DD395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6" y="646797"/>
            <a:ext cx="8147715" cy="5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D3EFE-F428-1DD7-8A69-1D610A93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73" y="787400"/>
            <a:ext cx="8924701" cy="52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82563-8468-8BEB-3756-5C92952BE0D9}"/>
              </a:ext>
            </a:extLst>
          </p:cNvPr>
          <p:cNvSpPr txBox="1"/>
          <p:nvPr/>
        </p:nvSpPr>
        <p:spPr>
          <a:xfrm>
            <a:off x="4783666" y="6316133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- 1</a:t>
            </a:r>
          </a:p>
        </p:txBody>
      </p:sp>
    </p:spTree>
    <p:extLst>
      <p:ext uri="{BB962C8B-B14F-4D97-AF65-F5344CB8AC3E}">
        <p14:creationId xmlns:p14="http://schemas.microsoft.com/office/powerpoint/2010/main" val="317269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47326-D7DA-81B3-EA89-249432D4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3" y="690042"/>
            <a:ext cx="9525000" cy="5626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391EF-D7CF-1D2D-1E7E-6BE7D8359CC9}"/>
              </a:ext>
            </a:extLst>
          </p:cNvPr>
          <p:cNvSpPr txBox="1"/>
          <p:nvPr/>
        </p:nvSpPr>
        <p:spPr>
          <a:xfrm>
            <a:off x="3987800" y="6325113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- 2</a:t>
            </a:r>
          </a:p>
        </p:txBody>
      </p:sp>
    </p:spTree>
    <p:extLst>
      <p:ext uri="{BB962C8B-B14F-4D97-AF65-F5344CB8AC3E}">
        <p14:creationId xmlns:p14="http://schemas.microsoft.com/office/powerpoint/2010/main" val="4211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6FC38-C4A8-21A8-B269-AA230EA0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79" y="701756"/>
            <a:ext cx="9165641" cy="5454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206A5-831D-8E88-6BE9-21306DB2BB96}"/>
              </a:ext>
            </a:extLst>
          </p:cNvPr>
          <p:cNvSpPr txBox="1"/>
          <p:nvPr/>
        </p:nvSpPr>
        <p:spPr>
          <a:xfrm>
            <a:off x="3945466" y="6316133"/>
            <a:ext cx="58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- 3</a:t>
            </a:r>
          </a:p>
        </p:txBody>
      </p:sp>
    </p:spTree>
    <p:extLst>
      <p:ext uri="{BB962C8B-B14F-4D97-AF65-F5344CB8AC3E}">
        <p14:creationId xmlns:p14="http://schemas.microsoft.com/office/powerpoint/2010/main" val="29433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193" y="1484776"/>
            <a:ext cx="11029616" cy="205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Provides a powerful, cost-effective weather solution.</a:t>
            </a:r>
            <a:r>
              <a:rPr lang="en-US" dirty="0"/>
              <a:t> Built using standard web technologies and hosted for free on GitHub Pages, it offers a feature-rich experience without expensive platform fees.</a:t>
            </a:r>
          </a:p>
          <a:p>
            <a:r>
              <a:rPr lang="en-US" b="1" dirty="0"/>
              <a:t>Eliminates dependency on generic, third-party widgets.</a:t>
            </a:r>
            <a:r>
              <a:rPr lang="en-US" dirty="0"/>
              <a:t> As a custom-built application, it provides complete control over the user interface and feature set, avoiding the limitations of pre-packaged solutions.</a:t>
            </a:r>
          </a:p>
          <a:p>
            <a:r>
              <a:rPr lang="en-US" b="1" dirty="0"/>
              <a:t>Offers an engaging and interactive user experience.</a:t>
            </a:r>
            <a:r>
              <a:rPr lang="en-US" dirty="0"/>
              <a:t> Features like live search, geolocation, dynamic radar maps, and detailed, clickable forecasts create a rich and responsive user-centric dashboard.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507" y="1587968"/>
            <a:ext cx="10687941" cy="315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dirty="0"/>
              <a:t>ackend Integration:</a:t>
            </a:r>
            <a:r>
              <a:rPr lang="en-US" dirty="0"/>
              <a:t> Develop a Node.js backend to manage user accounts, save favorite locations, and secure API keys.</a:t>
            </a:r>
          </a:p>
          <a:p>
            <a:r>
              <a:rPr lang="en-US" b="1" dirty="0"/>
              <a:t>Premium Features:</a:t>
            </a:r>
            <a:r>
              <a:rPr lang="en-US" dirty="0"/>
              <a:t> Integrate a subscription model for premium features like historical data or high-resolution maps.</a:t>
            </a:r>
          </a:p>
          <a:p>
            <a:r>
              <a:rPr lang="en-US" b="1" dirty="0"/>
              <a:t>Admin Dashboard:</a:t>
            </a:r>
            <a:r>
              <a:rPr lang="en-US" dirty="0"/>
              <a:t> Create an admin dashboard to manage application data (like city lists) and monitor API service health.</a:t>
            </a:r>
          </a:p>
          <a:p>
            <a:r>
              <a:rPr lang="en-US" b="1" dirty="0"/>
              <a:t>AI-Powered Insights:</a:t>
            </a:r>
            <a:r>
              <a:rPr lang="en-US" dirty="0"/>
              <a:t> Implement AI-driven analytics to provide personalized weather summaries and predictive severe storm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>
                <a:hlinkClick r:id="rId2"/>
              </a:rPr>
              <a:t>https://www.xweather.com/docs/</a:t>
            </a:r>
            <a:endParaRPr lang="en-US" dirty="0"/>
          </a:p>
          <a:p>
            <a:pPr marL="305435" indent="-305435"/>
            <a:r>
              <a:rPr lang="en-US" dirty="0"/>
              <a:t> https://developer.mozilla.org/en-US/docs/Web/API/Geolocation_API</a:t>
            </a:r>
          </a:p>
          <a:p>
            <a:pPr marL="305435" indent="-305435"/>
            <a:r>
              <a:rPr lang="en-US" dirty="0">
                <a:hlinkClick r:id="rId3"/>
              </a:rPr>
              <a:t>https://developer.mozilla.org/en-US/docs/Web/API/URLSearchParams</a:t>
            </a:r>
            <a:endParaRPr lang="en-US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036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5146"/>
            <a:ext cx="10146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Users need real-time, location-based weather information in a simple interface.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This dashboard fetches and displays weather data like temperature, conditions, and forecasts.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It enhances user convenience and travel planning.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33" y="1202512"/>
            <a:ext cx="12014200" cy="521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</a:t>
            </a:r>
            <a:r>
              <a:rPr lang="en-US" dirty="0"/>
              <a:t>Fetching real-time weather data from the </a:t>
            </a:r>
            <a:r>
              <a:rPr lang="en-US" dirty="0" err="1"/>
              <a:t>XWeather</a:t>
            </a:r>
            <a:r>
              <a:rPr lang="en-US" dirty="0"/>
              <a:t> API, Dynamically updating the page 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Clean and User-Friendly Interface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Employs a clean, card-based design to present weather metrics in a scannable format.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Prioritizes key information at the top with a clear visual hierarchy for easy reading.</a:t>
            </a:r>
          </a:p>
          <a:p>
            <a:r>
              <a:rPr lang="en-US" b="1" dirty="0">
                <a:solidFill>
                  <a:schemeClr val="tx1"/>
                </a:solidFill>
              </a:rPr>
              <a:t>Mobile-Responsive Design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Utilizes responsive design principles to ensure the layout adapts to different screen sizes.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a consistent and usable experience on both desktop and mobile devices.</a:t>
            </a:r>
          </a:p>
          <a:p>
            <a:r>
              <a:rPr lang="en-US" b="1" dirty="0">
                <a:solidFill>
                  <a:schemeClr val="tx1"/>
                </a:solidFill>
              </a:rPr>
              <a:t>Modular Separation of Files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Separates concerns by using distinct files for structure (HTML), presentation (CSS), and logic (JavaScript).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Enhances maintainability by breaking down JavaScript into smaller, feature-specific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30313"/>
            <a:ext cx="1021151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Defines weather data points (temperature, icons, descriptions) fetched dynamically from the </a:t>
            </a:r>
            <a:r>
              <a:rPr lang="en-US" dirty="0" err="1"/>
              <a:t>XWeather</a:t>
            </a:r>
            <a:r>
              <a:rPr lang="en-US" dirty="0"/>
              <a:t> API.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Lays out weather data using a card-based grid system structured with HTML and styled with CSS.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weather alerts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Extended and specialized forecasts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autocomplete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Live data maps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internationalization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 Ensures mobile responsiveness and cross-browser functionality through manual testing and user feedback.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Hosted on GitHub Pages for free, continuous, and easy public access.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2519"/>
            <a:ext cx="11314474" cy="1217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	</a:t>
            </a:r>
            <a:r>
              <a:rPr lang="en-US" u="sng" dirty="0">
                <a:hlinkClick r:id="rId2"/>
              </a:rPr>
              <a:t>https://msh-gh.github.io/DYNAMIC_WEATHER_DASHBOARD_IBM_EDUNET_FRONTEND_INTERNSHIP/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E1975-40DF-80E5-C7F9-E336A674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3" y="656040"/>
            <a:ext cx="8580020" cy="59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E63E4-A11C-C2AC-9AF5-A6E2DEA9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731281"/>
            <a:ext cx="7967134" cy="55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5B80F-86DA-E3ED-735A-FE8052C5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29" y="723008"/>
            <a:ext cx="8437942" cy="58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0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249</TotalTime>
  <Words>579</Words>
  <Application>Microsoft Office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 HARSHA</cp:lastModifiedBy>
  <cp:revision>79</cp:revision>
  <dcterms:created xsi:type="dcterms:W3CDTF">2021-05-26T16:50:10Z</dcterms:created>
  <dcterms:modified xsi:type="dcterms:W3CDTF">2025-09-24T12:22:58Z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