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7" r:id="rId11"/>
    <p:sldId id="2146847056" r:id="rId12"/>
    <p:sldId id="2146847058" r:id="rId13"/>
    <p:sldId id="2146847059" r:id="rId14"/>
    <p:sldId id="2146847061" r:id="rId15"/>
    <p:sldId id="2146847062" r:id="rId16"/>
    <p:sldId id="2146847063" r:id="rId17"/>
    <p:sldId id="268" r:id="rId18"/>
    <p:sldId id="2146847055" r:id="rId19"/>
    <p:sldId id="2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URLSearchParams" TargetMode="External"/><Relationship Id="rId2" Type="http://schemas.openxmlformats.org/officeDocument/2006/relationships/hyperlink" Target="https://www.xweather.com/doc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WEATHER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4662" y="4171499"/>
            <a:ext cx="634820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MODEKURTI SRIHARSHA – ANURAG UNIVERSITY –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10129B-132F-5A15-29F6-944DD395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66" y="646797"/>
            <a:ext cx="8147715" cy="57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1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9D3EFE-F428-1DD7-8A69-1D610A936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173" y="787400"/>
            <a:ext cx="8924701" cy="528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182563-8468-8BEB-3756-5C92952BE0D9}"/>
              </a:ext>
            </a:extLst>
          </p:cNvPr>
          <p:cNvSpPr txBox="1"/>
          <p:nvPr/>
        </p:nvSpPr>
        <p:spPr>
          <a:xfrm>
            <a:off x="4783666" y="6316133"/>
            <a:ext cx="262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screenshot - 1</a:t>
            </a:r>
          </a:p>
        </p:txBody>
      </p:sp>
    </p:spTree>
    <p:extLst>
      <p:ext uri="{BB962C8B-B14F-4D97-AF65-F5344CB8AC3E}">
        <p14:creationId xmlns:p14="http://schemas.microsoft.com/office/powerpoint/2010/main" val="317269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347326-D7DA-81B3-EA89-249432D4B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33" y="690042"/>
            <a:ext cx="9525000" cy="5626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3391EF-D7CF-1D2D-1E7E-6BE7D8359CC9}"/>
              </a:ext>
            </a:extLst>
          </p:cNvPr>
          <p:cNvSpPr txBox="1"/>
          <p:nvPr/>
        </p:nvSpPr>
        <p:spPr>
          <a:xfrm>
            <a:off x="3987800" y="6325113"/>
            <a:ext cx="528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screenshot - 2</a:t>
            </a:r>
          </a:p>
        </p:txBody>
      </p:sp>
    </p:spTree>
    <p:extLst>
      <p:ext uri="{BB962C8B-B14F-4D97-AF65-F5344CB8AC3E}">
        <p14:creationId xmlns:p14="http://schemas.microsoft.com/office/powerpoint/2010/main" val="42119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6FC38-C4A8-21A8-B269-AA230EA0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79" y="701756"/>
            <a:ext cx="9165641" cy="54544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0206A5-831D-8E88-6BE9-21306DB2BB96}"/>
              </a:ext>
            </a:extLst>
          </p:cNvPr>
          <p:cNvSpPr txBox="1"/>
          <p:nvPr/>
        </p:nvSpPr>
        <p:spPr>
          <a:xfrm>
            <a:off x="3945466" y="6316133"/>
            <a:ext cx="583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screenshot - 3</a:t>
            </a:r>
          </a:p>
        </p:txBody>
      </p:sp>
    </p:spTree>
    <p:extLst>
      <p:ext uri="{BB962C8B-B14F-4D97-AF65-F5344CB8AC3E}">
        <p14:creationId xmlns:p14="http://schemas.microsoft.com/office/powerpoint/2010/main" val="294335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8193" y="1484776"/>
            <a:ext cx="11029616" cy="2055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Provides a powerful, cost-effective weather solution.</a:t>
            </a:r>
            <a:r>
              <a:rPr lang="en-US" dirty="0"/>
              <a:t> Built using standard web technologies and hosted for free on GitHub Pages, it offers a feature-rich experience without expensive platform fees.</a:t>
            </a:r>
          </a:p>
          <a:p>
            <a:r>
              <a:rPr lang="en-US" b="1" dirty="0"/>
              <a:t>Eliminates dependency on generic, third-party widgets.</a:t>
            </a:r>
            <a:r>
              <a:rPr lang="en-US" dirty="0"/>
              <a:t> As a custom-built application, it provides complete control over the user interface and feature set, avoiding the limitations of pre-packaged solutions.</a:t>
            </a:r>
          </a:p>
          <a:p>
            <a:r>
              <a:rPr lang="en-US" b="1" dirty="0"/>
              <a:t>Offers an engaging and interactive user experience.</a:t>
            </a:r>
            <a:r>
              <a:rPr lang="en-US" dirty="0"/>
              <a:t> Features like live search, geolocation, dynamic radar maps, and detailed, clickable forecasts create a rich and responsive user-centric dashboard.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6507" y="1587968"/>
            <a:ext cx="10687941" cy="315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1" dirty="0"/>
              <a:t>ackend Integration:</a:t>
            </a:r>
            <a:r>
              <a:rPr lang="en-US" dirty="0"/>
              <a:t> Develop a Node.js backend to manage user accounts, save favorite locations, and secure API keys.</a:t>
            </a:r>
          </a:p>
          <a:p>
            <a:r>
              <a:rPr lang="en-US" b="1" dirty="0"/>
              <a:t>Premium Features:</a:t>
            </a:r>
            <a:r>
              <a:rPr lang="en-US" dirty="0"/>
              <a:t> Integrate a subscription model for premium features like historical data or high-resolution maps.</a:t>
            </a:r>
          </a:p>
          <a:p>
            <a:r>
              <a:rPr lang="en-US" b="1" dirty="0"/>
              <a:t>Admin Dashboard:</a:t>
            </a:r>
            <a:r>
              <a:rPr lang="en-US" dirty="0"/>
              <a:t> Create an admin dashboard to manage application data (like city lists) and monitor API service health.</a:t>
            </a:r>
          </a:p>
          <a:p>
            <a:r>
              <a:rPr lang="en-US" b="1" dirty="0"/>
              <a:t>AI-Powered Insights:</a:t>
            </a:r>
            <a:r>
              <a:rPr lang="en-US" dirty="0"/>
              <a:t> Implement AI-driven analytics to provide personalized weather summaries and predictive severe storm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dirty="0">
                <a:hlinkClick r:id="rId2"/>
              </a:rPr>
              <a:t>https://www.xweather.com/docs/</a:t>
            </a:r>
            <a:endParaRPr lang="en-US" dirty="0"/>
          </a:p>
          <a:p>
            <a:pPr marL="305435" indent="-305435"/>
            <a:r>
              <a:rPr lang="en-US" dirty="0"/>
              <a:t> https://developer.mozilla.org/en-US/docs/Web/API/Geolocation_API</a:t>
            </a:r>
          </a:p>
          <a:p>
            <a:pPr marL="305435" indent="-305435"/>
            <a:r>
              <a:rPr lang="en-US" dirty="0">
                <a:hlinkClick r:id="rId3"/>
              </a:rPr>
              <a:t>https://developer.mozilla.org/en-US/docs/Web/API/URLSearchParams</a:t>
            </a:r>
            <a:endParaRPr lang="en-US" dirty="0"/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403679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95146"/>
            <a:ext cx="101460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Users need real-time, location-based weather information in a simple interface.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This dashboard fetches and displays weather data like temperature, conditions, and forecasts.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It enhances user convenience and travel planning.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533" y="1202512"/>
            <a:ext cx="12014200" cy="521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Structure of the webpage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Styling and responsive layouts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Dynamic interactivity (</a:t>
            </a:r>
            <a:r>
              <a:rPr lang="en-US" dirty="0"/>
              <a:t>Fetching real-time weather data from the </a:t>
            </a:r>
            <a:r>
              <a:rPr lang="en-US" dirty="0" err="1"/>
              <a:t>XWeather</a:t>
            </a:r>
            <a:r>
              <a:rPr lang="en-US" dirty="0"/>
              <a:t> API, Dynamically updating the page 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en-US" b="1" dirty="0">
                <a:solidFill>
                  <a:schemeClr val="tx1"/>
                </a:solidFill>
              </a:rPr>
              <a:t>Clean and User-Friendly Interface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Employs a clean, card-based design to present weather metrics in a scannable format.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Prioritizes key information at the top with a clear visual hierarchy for easy reading.</a:t>
            </a:r>
          </a:p>
          <a:p>
            <a:r>
              <a:rPr lang="en-US" b="1" dirty="0">
                <a:solidFill>
                  <a:schemeClr val="tx1"/>
                </a:solidFill>
              </a:rPr>
              <a:t>Mobile-Responsive Design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Utilizes responsive design principles to ensure the layout adapts to different screen sizes.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Provides a consistent and usable experience on both desktop and mobile devices.</a:t>
            </a:r>
          </a:p>
          <a:p>
            <a:r>
              <a:rPr lang="en-US" b="1" dirty="0">
                <a:solidFill>
                  <a:schemeClr val="tx1"/>
                </a:solidFill>
              </a:rPr>
              <a:t>Modular Separation of Files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Separates concerns by using distinct files for structure (HTML), presentation (CSS), and logic (JavaScript).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Enhances maintainability by breaking down JavaScript into smaller, feature-specific files.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130313"/>
            <a:ext cx="1021151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Catalog Creation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/>
              <a:t>Defines weather data points (temperature, icons, descriptions) fetched dynamically from the </a:t>
            </a:r>
            <a:r>
              <a:rPr lang="en-US" dirty="0" err="1"/>
              <a:t>XWeather</a:t>
            </a:r>
            <a:r>
              <a:rPr lang="en-US" dirty="0"/>
              <a:t> API.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/>
              <a:t>Lays out weather data using a card-based grid system structured with HTML and styled with CSS.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Features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weather alerts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Extended and specialized forecasts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autocomplete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Live data maps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internationalization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/>
              <a:t> Ensures mobile responsiveness and cross-browser functionality through manual testing and user feedback.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/>
              <a:t>Hosted on GitHub Pages for free, continuous, and easy public access.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42519"/>
            <a:ext cx="11314474" cy="12170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dirty="0" err="1"/>
              <a:t>Github</a:t>
            </a:r>
            <a:r>
              <a:rPr lang="en-US" sz="2800" b="1" dirty="0"/>
              <a:t> link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	</a:t>
            </a:r>
            <a:r>
              <a:rPr lang="en-US" sz="2100" dirty="0">
                <a:ea typeface="+mn-lt"/>
                <a:cs typeface="+mn-lt"/>
              </a:rPr>
              <a:t>https://github.com/msh-gh/DYNAMIC_WEATHER_DASHBOARD_IBM_EDUNET_FRONTEND_INTERNSHIP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9E1975-40DF-80E5-C7F9-E336A674C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33" y="656040"/>
            <a:ext cx="8580020" cy="595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4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8E63E4-A11C-C2AC-9AF5-A6E2DEA98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33" y="731281"/>
            <a:ext cx="7967134" cy="55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5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5B80F-86DA-E3ED-735A-FE8052C5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029" y="723008"/>
            <a:ext cx="8437942" cy="585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807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249</TotalTime>
  <Words>578</Words>
  <Application>Microsoft Office PowerPoint</Application>
  <PresentationFormat>Widescreen</PresentationFormat>
  <Paragraphs>74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DYNAMIC WEATHER DASHBOARD</vt:lpstr>
      <vt:lpstr>OUTLINE</vt:lpstr>
      <vt:lpstr>Problem Statement</vt:lpstr>
      <vt:lpstr>System  Approach</vt:lpstr>
      <vt:lpstr>Algorithm &amp; Deployment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SRI HARSHA</cp:lastModifiedBy>
  <cp:revision>78</cp:revision>
  <dcterms:created xsi:type="dcterms:W3CDTF">2021-05-26T16:50:10Z</dcterms:created>
  <dcterms:modified xsi:type="dcterms:W3CDTF">2025-09-21T17:54:20Z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