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743E-F2BE-072A-9FFA-37A38B23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D8138-87C2-5B7E-8BC6-5F57561E9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08BC-E1A4-D17E-C565-73C817F3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794E3-A5BA-4BC9-0E57-34CBCD0B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1477-0C66-6F87-6BB0-BAD13F25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41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5E12-18E7-6798-033C-4D7D0334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BAA57-533B-CC67-7004-DF7E20786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D1444-5815-BCEA-30F7-B4084B77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19F1-7F26-A725-A68D-2728CE80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C888E-2FDA-022B-0F89-33B4938D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203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8DEA72-09E2-6A71-4375-E94C76135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03416-6CD2-F92B-3743-A5BC1BA7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65AE-BF80-625D-5F9D-6DDB3C9E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071B-1F79-8691-0A76-07E3E7E1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C9B78-AB2C-B811-60C7-C4342FB9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45E9-0AAA-61A2-5FAE-B8467367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C1E20-4112-2544-3C55-E76CE447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F5922-D16E-D012-F5B9-17FB8BED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DFD42-BCB1-CBC1-886D-981A87C2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437-80C7-6500-A7B4-64A4C68D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0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1AE8-857F-8ECD-075F-2FC0A0AAC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06DDA-2A5C-5D16-5C96-9C4EA9F14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58551-9B9C-CED3-7378-DE15A7216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8B88-56CE-5EB3-51B4-152D11B5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1FBE3-DA65-9E22-A0A1-DCBD33AD2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8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EFFA-F105-C4A1-C63E-AF7557F9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E849C-5345-A641-65EF-B6A45A4F8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01AC3-66EC-9337-81BB-2CC5AB5CF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9C352-4BC0-A84D-E0E1-40B7F480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3316A-B44B-A468-78E5-592F5D2D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42FC7-36B2-8105-9ACB-7FBCDEF5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14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F43B-9AB3-2516-10B3-112EB3B1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8556-DD99-CF4E-B974-3E86701F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D8B19-178D-3A61-6868-20411B90C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06976-AF71-1185-4040-2CFE65091C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D434-A98E-AF4B-1E17-710D42B82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EF554-DCA6-99F3-6089-DAD234877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41E27-2A21-3F0A-1A4D-CB6133E0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394A9-0CBF-9ADC-D0AE-C5A37DE3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72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93BF-A0C4-A4AF-2F05-BEBDCDFF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26966-116E-F517-2B7A-330EE378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EF4E0-4AA6-E949-4293-7B6900E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98814-5B4A-79DF-9F94-D01F67807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50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979B02-7682-C3A3-7BE4-66FD1692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ED3E6-9809-0CD0-7FC4-8C8B83DC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6F5E-92C2-4217-6FF3-4647081C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75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452A-8B56-7E55-328F-52B45AB7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B2F82-6FCF-3ED0-E61E-D0BB17C41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C1D0E-2283-F06E-F36E-151B54E04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CF595-D51C-FAB3-01B9-611733E0D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CE21-3FBC-4388-3B96-07BB0D6C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75FF-ED4C-F8C6-657C-0E3E149F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511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A705-9A20-3579-D5B1-644E4703E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D27A2-A062-4CC4-D38C-2659539E5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8203-FD5E-A7B6-9841-DC00DDFE8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49156-1F72-C568-19F9-7A36DAB05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5ECE1-6C0A-7A14-8AD3-6F99255C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C32B4-CA40-5086-B80B-A653ED59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7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58A869-8CED-AC81-24B0-66686537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7D85F-804B-D6CD-A23B-5CD078B5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FDA07-5AF0-DCEC-AEC5-275D534AA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AAFC4-67E3-4074-8A82-54E5DE186FFB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9215-F82C-5ADB-E23C-691B331C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6FF6-B030-AEF1-ADCB-2DDBE059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18E96-2AD9-41E2-BE2E-6267225F20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75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3639-06E8-3E83-BFBD-5010016468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MS-15 DBMS</a:t>
            </a:r>
            <a:br>
              <a:rPr lang="en-IN" dirty="0"/>
            </a:br>
            <a:r>
              <a:rPr lang="en-IN" dirty="0"/>
              <a:t>Full Stack Project</a:t>
            </a:r>
            <a:br>
              <a:rPr lang="en-IN" dirty="0"/>
            </a:br>
            <a:r>
              <a:rPr lang="en-IN" dirty="0"/>
              <a:t>(Blog)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82D2B-5C5F-5AD4-FAE5-F16E554D0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03743" cy="2677992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Made By-</a:t>
            </a:r>
          </a:p>
          <a:p>
            <a:r>
              <a:rPr lang="en-IN" dirty="0"/>
              <a:t>Mohammed Sehal Hasan</a:t>
            </a:r>
          </a:p>
          <a:p>
            <a:r>
              <a:rPr lang="en-IN" dirty="0"/>
              <a:t>Fozia</a:t>
            </a:r>
          </a:p>
          <a:p>
            <a:r>
              <a:rPr lang="en-IN" dirty="0"/>
              <a:t>Saurabh </a:t>
            </a:r>
          </a:p>
          <a:p>
            <a:r>
              <a:rPr lang="en-IN" dirty="0"/>
              <a:t>Aayushman Maurya</a:t>
            </a:r>
          </a:p>
          <a:p>
            <a:r>
              <a:rPr lang="en-IN" dirty="0"/>
              <a:t>Amaan Chaudhary</a:t>
            </a:r>
          </a:p>
        </p:txBody>
      </p:sp>
    </p:spTree>
    <p:extLst>
      <p:ext uri="{BB962C8B-B14F-4D97-AF65-F5344CB8AC3E}">
        <p14:creationId xmlns:p14="http://schemas.microsoft.com/office/powerpoint/2010/main" val="287755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615-8C88-4684-185A-EC8DF901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are we building?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F3DEF-4DCB-D6F2-C493-337CCEB44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A blog that allows users to read, like and comment on different blog posts.</a:t>
            </a:r>
          </a:p>
          <a:p>
            <a:pPr marL="457200" lvl="1" indent="0">
              <a:buNone/>
            </a:pPr>
            <a:r>
              <a:rPr lang="en-IN" dirty="0"/>
              <a:t>Authors can write, update and delete their own posts.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Other features-</a:t>
            </a:r>
          </a:p>
          <a:p>
            <a:pPr lvl="1"/>
            <a:r>
              <a:rPr lang="en-IN" dirty="0"/>
              <a:t>User registration and authentication system</a:t>
            </a:r>
          </a:p>
          <a:p>
            <a:pPr lvl="1"/>
            <a:r>
              <a:rPr lang="en-IN" dirty="0"/>
              <a:t>Blog Post creation, deletion and update (similarly for comments)</a:t>
            </a:r>
          </a:p>
          <a:p>
            <a:pPr lvl="1"/>
            <a:r>
              <a:rPr lang="en-IN" dirty="0"/>
              <a:t>Allowing an author to update their profile</a:t>
            </a:r>
          </a:p>
          <a:p>
            <a:pPr lvl="1"/>
            <a:r>
              <a:rPr lang="en-IN" dirty="0"/>
              <a:t>Admin user that would allow them to delete blogs, comments and users.</a:t>
            </a:r>
          </a:p>
          <a:p>
            <a:pPr lvl="1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6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088C-5265-F2EF-D3F9-FF17EC39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B19D-4560-A832-EF41-2111C7A4F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</a:t>
            </a:r>
          </a:p>
          <a:p>
            <a:pPr lvl="1"/>
            <a:r>
              <a:rPr lang="en-IN" dirty="0"/>
              <a:t>HTML, CSS and Bootstrap</a:t>
            </a:r>
          </a:p>
          <a:p>
            <a:pPr lvl="1"/>
            <a:r>
              <a:rPr lang="en-IN" dirty="0"/>
              <a:t>Jinja2 (For templates)</a:t>
            </a:r>
          </a:p>
          <a:p>
            <a:pPr lvl="1"/>
            <a:r>
              <a:rPr lang="en-IN" dirty="0"/>
              <a:t>WTF Forms for form handling</a:t>
            </a:r>
          </a:p>
          <a:p>
            <a:r>
              <a:rPr lang="en-IN" dirty="0"/>
              <a:t>Backend</a:t>
            </a:r>
          </a:p>
          <a:p>
            <a:pPr lvl="1"/>
            <a:r>
              <a:rPr lang="en-IN" dirty="0"/>
              <a:t>Python Flask</a:t>
            </a:r>
          </a:p>
          <a:p>
            <a:pPr lvl="1"/>
            <a:r>
              <a:rPr lang="en-IN" dirty="0" err="1"/>
              <a:t>SQLAlchemy</a:t>
            </a:r>
            <a:r>
              <a:rPr lang="en-IN" dirty="0"/>
              <a:t> ORM </a:t>
            </a:r>
          </a:p>
          <a:p>
            <a:pPr lvl="1"/>
            <a:r>
              <a:rPr lang="en-IN" dirty="0"/>
              <a:t>Flask-Login, Flask-WTF</a:t>
            </a:r>
          </a:p>
          <a:p>
            <a:r>
              <a:rPr lang="en-IN" dirty="0"/>
              <a:t>Database</a:t>
            </a:r>
          </a:p>
          <a:p>
            <a:pPr lvl="1"/>
            <a:r>
              <a:rPr lang="en-IN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139786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FC7C-A6DB-3927-0997-06507FE5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Database 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43410-651A-6717-FB40-CB58C5E43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63" y="1644681"/>
            <a:ext cx="9433474" cy="4351338"/>
          </a:xfrm>
        </p:spPr>
      </p:pic>
    </p:spTree>
    <p:extLst>
      <p:ext uri="{BB962C8B-B14F-4D97-AF65-F5344CB8AC3E}">
        <p14:creationId xmlns:p14="http://schemas.microsoft.com/office/powerpoint/2010/main" val="71258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28D2-7159-ADEF-793D-E3042CEB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 for each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60CAD-B2EA-E4A5-A9D3-67928F96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293"/>
            <a:ext cx="3883325" cy="2297801"/>
          </a:xfrm>
        </p:spPr>
        <p:txBody>
          <a:bodyPr>
            <a:normAutofit lnSpcReduction="10000"/>
          </a:bodyPr>
          <a:lstStyle/>
          <a:p>
            <a:r>
              <a:rPr lang="en-IN" sz="1800" b="1" dirty="0"/>
              <a:t>User</a:t>
            </a:r>
          </a:p>
          <a:p>
            <a:pPr lvl="1"/>
            <a:r>
              <a:rPr lang="en-IN" sz="1800" dirty="0" err="1"/>
              <a:t>User_id</a:t>
            </a:r>
            <a:r>
              <a:rPr lang="en-IN" sz="1800" dirty="0"/>
              <a:t>, Primary key</a:t>
            </a:r>
          </a:p>
          <a:p>
            <a:pPr lvl="1"/>
            <a:r>
              <a:rPr lang="en-IN" sz="1800" dirty="0"/>
              <a:t>Name</a:t>
            </a:r>
          </a:p>
          <a:p>
            <a:pPr lvl="1"/>
            <a:r>
              <a:rPr lang="en-IN" sz="1800" dirty="0"/>
              <a:t>Email</a:t>
            </a:r>
          </a:p>
          <a:p>
            <a:pPr lvl="1"/>
            <a:r>
              <a:rPr lang="en-IN" sz="1800" dirty="0"/>
              <a:t>about</a:t>
            </a:r>
          </a:p>
          <a:p>
            <a:pPr lvl="1"/>
            <a:r>
              <a:rPr lang="en-IN" sz="1800" dirty="0" err="1"/>
              <a:t>Password_hash</a:t>
            </a:r>
            <a:endParaRPr lang="en-IN" sz="1800" dirty="0"/>
          </a:p>
          <a:p>
            <a:pPr lvl="1"/>
            <a:r>
              <a:rPr lang="en-IN" sz="1800" dirty="0" err="1"/>
              <a:t>Date_creation</a:t>
            </a:r>
            <a:endParaRPr lang="en-IN" sz="1800" dirty="0"/>
          </a:p>
          <a:p>
            <a:pPr lvl="1"/>
            <a:r>
              <a:rPr lang="en-IN" sz="1800" dirty="0" err="1"/>
              <a:t>Is_admin</a:t>
            </a: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CF6AB7-3EB9-1CA9-5C64-5779F454F714}"/>
              </a:ext>
            </a:extLst>
          </p:cNvPr>
          <p:cNvSpPr txBox="1">
            <a:spLocks/>
          </p:cNvSpPr>
          <p:nvPr/>
        </p:nvSpPr>
        <p:spPr>
          <a:xfrm>
            <a:off x="3623095" y="1325293"/>
            <a:ext cx="2863969" cy="2103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Blog</a:t>
            </a:r>
          </a:p>
          <a:p>
            <a:pPr lvl="1"/>
            <a:r>
              <a:rPr lang="en-IN" sz="1800" dirty="0" err="1"/>
              <a:t>Blog_id</a:t>
            </a:r>
            <a:r>
              <a:rPr lang="en-IN" sz="1800" dirty="0"/>
              <a:t>, primary Key</a:t>
            </a:r>
            <a:endParaRPr lang="en-IN" sz="1800" dirty="0">
              <a:effectLst/>
            </a:endParaRPr>
          </a:p>
          <a:p>
            <a:pPr lvl="1"/>
            <a:r>
              <a:rPr lang="en-IN" sz="1800" dirty="0" err="1"/>
              <a:t>User_id</a:t>
            </a:r>
            <a:r>
              <a:rPr lang="en-IN" sz="1800" dirty="0"/>
              <a:t> ,Foreign Key</a:t>
            </a:r>
          </a:p>
          <a:p>
            <a:pPr lvl="1"/>
            <a:r>
              <a:rPr lang="en-IN" sz="1800" dirty="0">
                <a:effectLst/>
              </a:rPr>
              <a:t>Title</a:t>
            </a:r>
          </a:p>
          <a:p>
            <a:pPr lvl="1"/>
            <a:r>
              <a:rPr lang="en-IN" sz="1800" dirty="0"/>
              <a:t>Body</a:t>
            </a:r>
          </a:p>
          <a:p>
            <a:pPr lvl="1"/>
            <a:r>
              <a:rPr lang="en-IN" sz="1800" dirty="0">
                <a:effectLst/>
              </a:rPr>
              <a:t>Date created</a:t>
            </a:r>
            <a:endParaRPr lang="en-IN" sz="1800" dirty="0"/>
          </a:p>
          <a:p>
            <a:pPr lvl="1"/>
            <a:r>
              <a:rPr lang="en-IN" sz="1800" dirty="0" err="1">
                <a:effectLst/>
              </a:rPr>
              <a:t>Hate_flag</a:t>
            </a:r>
            <a:endParaRPr lang="en-IN" sz="1800" dirty="0">
              <a:effectLst/>
            </a:endParaRPr>
          </a:p>
          <a:p>
            <a:pPr lvl="1"/>
            <a:endParaRPr lang="en-IN" sz="1800" dirty="0">
              <a:effectLst/>
            </a:endParaRPr>
          </a:p>
          <a:p>
            <a:pPr lvl="1"/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52B185-490F-BFB5-1358-DB0DF1A23580}"/>
              </a:ext>
            </a:extLst>
          </p:cNvPr>
          <p:cNvSpPr txBox="1">
            <a:spLocks/>
          </p:cNvSpPr>
          <p:nvPr/>
        </p:nvSpPr>
        <p:spPr>
          <a:xfrm>
            <a:off x="6570454" y="1325292"/>
            <a:ext cx="4057289" cy="21037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Comment</a:t>
            </a:r>
          </a:p>
          <a:p>
            <a:pPr lvl="1"/>
            <a:r>
              <a:rPr lang="en-IN" sz="1800" dirty="0" err="1">
                <a:effectLst/>
              </a:rPr>
              <a:t>Comment_id</a:t>
            </a:r>
            <a:r>
              <a:rPr lang="en-IN" sz="1800" dirty="0">
                <a:effectLst/>
              </a:rPr>
              <a:t>, primary Key</a:t>
            </a:r>
          </a:p>
          <a:p>
            <a:pPr lvl="1"/>
            <a:r>
              <a:rPr lang="en-IN" sz="1800" dirty="0" err="1"/>
              <a:t>User_id</a:t>
            </a:r>
            <a:r>
              <a:rPr lang="en-IN" sz="1800" dirty="0"/>
              <a:t>, Foreign Key</a:t>
            </a:r>
          </a:p>
          <a:p>
            <a:pPr lvl="1"/>
            <a:r>
              <a:rPr lang="en-IN" sz="1800" dirty="0" err="1"/>
              <a:t>Blog_id</a:t>
            </a:r>
            <a:r>
              <a:rPr lang="en-IN" sz="1800" dirty="0"/>
              <a:t>, Foreign Key</a:t>
            </a:r>
          </a:p>
          <a:p>
            <a:pPr lvl="1"/>
            <a:r>
              <a:rPr lang="en-IN" sz="1800" dirty="0" err="1"/>
              <a:t>Comment_text</a:t>
            </a:r>
            <a:endParaRPr lang="en-IN" sz="1800" dirty="0"/>
          </a:p>
          <a:p>
            <a:pPr lvl="1"/>
            <a:r>
              <a:rPr lang="en-IN" sz="1800" dirty="0" err="1"/>
              <a:t>Date_created</a:t>
            </a:r>
            <a:endParaRPr lang="en-IN" sz="1800" dirty="0"/>
          </a:p>
          <a:p>
            <a:pPr lvl="1"/>
            <a:r>
              <a:rPr lang="en-IN" sz="1800" dirty="0" err="1"/>
              <a:t>Hate_flag</a:t>
            </a:r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AA7F5-EC4C-73F0-DA1F-F5564DED7D63}"/>
              </a:ext>
            </a:extLst>
          </p:cNvPr>
          <p:cNvSpPr txBox="1">
            <a:spLocks/>
          </p:cNvSpPr>
          <p:nvPr/>
        </p:nvSpPr>
        <p:spPr>
          <a:xfrm>
            <a:off x="69014" y="3795322"/>
            <a:ext cx="2909976" cy="1737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Likes</a:t>
            </a:r>
          </a:p>
          <a:p>
            <a:pPr lvl="1"/>
            <a:r>
              <a:rPr lang="en-IN" sz="1800" dirty="0" err="1"/>
              <a:t>Like_id</a:t>
            </a:r>
            <a:r>
              <a:rPr lang="en-IN" sz="1800" dirty="0"/>
              <a:t>, primary Key</a:t>
            </a:r>
          </a:p>
          <a:p>
            <a:pPr lvl="1"/>
            <a:r>
              <a:rPr lang="en-IN" sz="1800" dirty="0" err="1"/>
              <a:t>User_id</a:t>
            </a:r>
            <a:r>
              <a:rPr lang="en-IN" sz="1800" dirty="0"/>
              <a:t>, foreign key</a:t>
            </a:r>
          </a:p>
          <a:p>
            <a:pPr lvl="1"/>
            <a:r>
              <a:rPr lang="en-IN" sz="1800" dirty="0" err="1"/>
              <a:t>Blog_id</a:t>
            </a:r>
            <a:r>
              <a:rPr lang="en-IN" sz="1800" dirty="0"/>
              <a:t>, Foreign Key</a:t>
            </a:r>
          </a:p>
          <a:p>
            <a:pPr lvl="1"/>
            <a:r>
              <a:rPr lang="en-IN" sz="1800" dirty="0" err="1"/>
              <a:t>Date_created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1151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31ED-63D9-FF24-4409-D669BD30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ECBF7-64D1-FDA0-C326-67729AA7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Viewer</a:t>
            </a:r>
          </a:p>
          <a:p>
            <a:pPr lvl="1"/>
            <a:r>
              <a:rPr lang="en-IN" dirty="0"/>
              <a:t>Doesn’t need to login to view</a:t>
            </a:r>
          </a:p>
          <a:p>
            <a:pPr lvl="1"/>
            <a:r>
              <a:rPr lang="en-IN" dirty="0"/>
              <a:t>Can read articles and view author pages</a:t>
            </a:r>
          </a:p>
          <a:p>
            <a:pPr lvl="1"/>
            <a:r>
              <a:rPr lang="en-IN" dirty="0"/>
              <a:t>Can’t like, comment or read blogs</a:t>
            </a:r>
          </a:p>
          <a:p>
            <a:r>
              <a:rPr lang="en-IN" dirty="0"/>
              <a:t>Author</a:t>
            </a:r>
          </a:p>
          <a:p>
            <a:pPr lvl="1"/>
            <a:r>
              <a:rPr lang="en-IN" dirty="0"/>
              <a:t>Can write, edit and delete their OWN blog posts</a:t>
            </a:r>
          </a:p>
          <a:p>
            <a:pPr lvl="1"/>
            <a:r>
              <a:rPr lang="en-IN" dirty="0"/>
              <a:t>Can flag comments as hateful</a:t>
            </a:r>
          </a:p>
          <a:p>
            <a:r>
              <a:rPr lang="en-IN" dirty="0"/>
              <a:t>Admin</a:t>
            </a:r>
          </a:p>
          <a:p>
            <a:pPr lvl="1"/>
            <a:r>
              <a:rPr lang="en-IN" dirty="0"/>
              <a:t>Can delete comments and posts by other users</a:t>
            </a:r>
          </a:p>
          <a:p>
            <a:pPr lvl="1"/>
            <a:r>
              <a:rPr lang="en-IN" dirty="0"/>
              <a:t>Can remove and update information for an existing user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92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5C5E-FFC5-39F8-208E-06E6B6B7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Upcoming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8469-EBAD-E326-CC1E-D00AA1060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routes for all the pages</a:t>
            </a:r>
          </a:p>
          <a:p>
            <a:pPr lvl="1"/>
            <a:r>
              <a:rPr lang="en-IN" dirty="0"/>
              <a:t>Login, registration, user profiles </a:t>
            </a:r>
          </a:p>
          <a:p>
            <a:r>
              <a:rPr lang="en-IN" dirty="0"/>
              <a:t>Create APIs for creating and modifying </a:t>
            </a:r>
          </a:p>
          <a:p>
            <a:pPr lvl="1"/>
            <a:r>
              <a:rPr lang="en-IN" dirty="0"/>
              <a:t>Create, Update and delete database objects</a:t>
            </a:r>
          </a:p>
          <a:p>
            <a:r>
              <a:rPr lang="en-IN" dirty="0"/>
              <a:t>Models for database mapping</a:t>
            </a:r>
          </a:p>
          <a:p>
            <a:pPr lvl="1"/>
            <a:r>
              <a:rPr lang="en-IN" dirty="0"/>
              <a:t>User, Blog, Comment, Like</a:t>
            </a:r>
          </a:p>
          <a:p>
            <a:pPr marL="0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04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313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MS-15 DBMS Full Stack Project (Blog)</vt:lpstr>
      <vt:lpstr>What are we building?</vt:lpstr>
      <vt:lpstr>Tech Stack</vt:lpstr>
      <vt:lpstr>Database ER Diagram</vt:lpstr>
      <vt:lpstr>Attributes for each table</vt:lpstr>
      <vt:lpstr>Types of users</vt:lpstr>
      <vt:lpstr>Upcoming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Sehal Hasan</dc:creator>
  <cp:lastModifiedBy>Sehal Hasan</cp:lastModifiedBy>
  <cp:revision>2</cp:revision>
  <dcterms:created xsi:type="dcterms:W3CDTF">2025-09-03T10:16:12Z</dcterms:created>
  <dcterms:modified xsi:type="dcterms:W3CDTF">2025-09-03T15:54:58Z</dcterms:modified>
</cp:coreProperties>
</file>