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1F03E1-64C9-63D1-BAFE-D1B8DC2AB6FF}" v="448" dt="2025-10-01T06:20:50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3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487170"/>
            <a:ext cx="9144635" cy="138874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>
              <a:buFontTx/>
              <a:buNone/>
            </a:pPr>
            <a:r>
              <a:rPr lang="ko-KR" altLang="en-US" sz="4800"/>
              <a:t>전산유체해석실습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</p:spPr>
        <p:txBody>
          <a:bodyPr vert="horz" wrap="square" lIns="91440" tIns="45720" rIns="91440" bIns="45720" numCol="1" anchor="t">
            <a:normAutofit fontScale="92500" lnSpcReduction="10000"/>
          </a:bodyPr>
          <a:lstStyle/>
          <a:p>
            <a:pPr marL="0" indent="0">
              <a:buFontTx/>
              <a:buNone/>
            </a:pPr>
            <a:r>
              <a:rPr lang="ko-KR" altLang="en-US"/>
              <a:t>레포트</a:t>
            </a:r>
          </a:p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endParaRPr lang="ko-KR" altLang="en-US"/>
          </a:p>
          <a:p>
            <a:pPr marL="0" indent="0">
              <a:buFontTx/>
              <a:buNone/>
            </a:pPr>
            <a:r>
              <a:rPr lang="ko-KR" altLang="en-US"/>
              <a:t>2022010481 마승혁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r>
              <a:rPr lang="en-US" altLang="ko-KR" sz="2000" dirty="0"/>
              <a:t>K3311 </a:t>
            </a:r>
            <a:r>
              <a:rPr lang="ko-KR" altLang="en-US" sz="2000" dirty="0" err="1"/>
              <a:t>에어포일을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선정학고</a:t>
            </a:r>
            <a:r>
              <a:rPr lang="ko-KR" altLang="en-US" sz="2000" dirty="0"/>
              <a:t> 데이터를 가져와 </a:t>
            </a:r>
            <a:r>
              <a:rPr lang="en-US" altLang="ko-KR" sz="2000" dirty="0"/>
              <a:t>GMSH</a:t>
            </a:r>
            <a:r>
              <a:rPr lang="ko-KR" altLang="en-US" sz="2000" dirty="0"/>
              <a:t>프로그램을 통해 격자 생성파일의 확장자인 </a:t>
            </a:r>
            <a:r>
              <a:rPr lang="en-US" altLang="ko-KR" sz="2000" dirty="0"/>
              <a:t>geo</a:t>
            </a:r>
            <a:r>
              <a:rPr lang="ko-KR" altLang="en-US" sz="2000" dirty="0"/>
              <a:t>파일로 만들어 줍니다</a:t>
            </a:r>
            <a:r>
              <a:rPr lang="en-US" altLang="ko-KR" sz="2000" dirty="0"/>
              <a:t>.</a:t>
            </a:r>
            <a:br>
              <a:rPr lang="en-US" altLang="ko-KR" dirty="0"/>
            </a:br>
            <a:endParaRPr lang="ko-KR" altLang="en-US" sz="2400" dirty="0">
              <a:ea typeface="맑은 고딕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4B152E0-6762-4142-CEE3-226F8E144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1473" y="1825625"/>
            <a:ext cx="7449054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algn="ctr"/>
            <a:r>
              <a:rPr lang="ko-KR" altLang="en-US" sz="2000" dirty="0">
                <a:ea typeface="맑은 고딕"/>
              </a:rPr>
              <a:t>수업시간에 했던 내용을 바탕으로 격자를 만들어 줍니다</a:t>
            </a:r>
            <a:r>
              <a:rPr lang="en-US" altLang="ko-KR" sz="2000" dirty="0">
                <a:ea typeface="맑은 고딕"/>
              </a:rPr>
              <a:t>.</a:t>
            </a:r>
            <a:endParaRPr lang="ko-KR" altLang="en-US" sz="2000" dirty="0">
              <a:ea typeface="맑은 고딕"/>
            </a:endParaRPr>
          </a:p>
        </p:txBody>
      </p:sp>
      <p:pic>
        <p:nvPicPr>
          <p:cNvPr id="7" name="내용 개체 틀 6" descr="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6F64DA3-5918-C52A-A3B0-AF64FBAFD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525" y="1825625"/>
            <a:ext cx="7472949" cy="435133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r>
              <a:rPr lang="ko-KR" altLang="en-US" sz="2000" dirty="0">
                <a:ea typeface="맑은 고딕"/>
              </a:rPr>
              <a:t>하지만 </a:t>
            </a:r>
            <a:r>
              <a:rPr lang="ko-KR" altLang="en-US" sz="2000" dirty="0" err="1">
                <a:ea typeface="맑은 고딕"/>
              </a:rPr>
              <a:t>에어포일의</a:t>
            </a:r>
            <a:r>
              <a:rPr lang="ko-KR" altLang="en-US" sz="2000" dirty="0">
                <a:ea typeface="맑은 고딕"/>
              </a:rPr>
              <a:t> 데이터 문제인지 예제의 파일과 유튜브를 참고 하였음에도 수업시간때 진행했던 격자와 올라와 있는 예제의 격자와는 다른 모습이 보여집니다</a:t>
            </a:r>
            <a:r>
              <a:rPr lang="en-US" altLang="ko-KR" sz="2000" dirty="0">
                <a:ea typeface="맑은 고딕"/>
              </a:rPr>
              <a:t>.</a:t>
            </a:r>
            <a:r>
              <a:rPr lang="ko-KR" altLang="en-US" sz="2000" dirty="0">
                <a:ea typeface="맑은 고딕"/>
              </a:rPr>
              <a:t> 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7A9086B4-B2D0-2537-EFF3-B5BAFB92A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9573" y="1691640"/>
            <a:ext cx="2094227" cy="4351338"/>
          </a:xfrm>
          <a:prstGeom prst="rect">
            <a:avLst/>
          </a:prstGeom>
        </p:spPr>
      </p:pic>
      <p:pic>
        <p:nvPicPr>
          <p:cNvPr id="15" name="그림 14" descr="평행, 라인, 스크린샷, 직사각형이(가) 표시된 사진">
            <a:extLst>
              <a:ext uri="{FF2B5EF4-FFF2-40B4-BE49-F238E27FC236}">
                <a16:creationId xmlns:a16="http://schemas.microsoft.com/office/drawing/2014/main" id="{A60D5AD6-9CA5-D1B9-3BC4-79EA5BB0A6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87" y="1691640"/>
            <a:ext cx="5017833" cy="245958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C6139D4-F30C-EA8F-5BB4-148B09ACA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352" y="2875840"/>
            <a:ext cx="3724195" cy="31671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algn="ctr"/>
            <a:r>
              <a:rPr lang="en-US" altLang="ko-KR" sz="2000" dirty="0"/>
              <a:t>Export </a:t>
            </a:r>
            <a:r>
              <a:rPr lang="ko-KR" altLang="en-US" sz="2000" dirty="0"/>
              <a:t>기능을 이용하여 </a:t>
            </a:r>
            <a:r>
              <a:rPr lang="en-US" altLang="ko-KR" sz="2000" dirty="0"/>
              <a:t>SU2 </a:t>
            </a:r>
            <a:r>
              <a:rPr lang="ko-KR" altLang="en-US" sz="2000" dirty="0"/>
              <a:t>파일로 변환 하고 </a:t>
            </a:r>
            <a:r>
              <a:rPr lang="ko-KR" altLang="en-US" sz="2000" dirty="0" err="1"/>
              <a:t>파라뷰에서</a:t>
            </a:r>
            <a:r>
              <a:rPr lang="ko-KR" altLang="en-US" sz="2000" dirty="0"/>
              <a:t> 격자를 확인합니다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ko-KR" sz="2000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49FE6A1-CEA1-5DFF-54A0-CCD675906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364" y="1825625"/>
            <a:ext cx="6751272" cy="43513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algn="ctr"/>
            <a:r>
              <a:rPr lang="ko-KR" altLang="en-US" sz="2000" dirty="0">
                <a:solidFill>
                  <a:srgbClr val="242424"/>
                </a:solidFill>
                <a:latin typeface="Aptos Narrow"/>
                <a:ea typeface="맑은 고딕"/>
              </a:rPr>
              <a:t>사용한 파일에서 확인한 </a:t>
            </a:r>
            <a:r>
              <a:rPr lang="en-US" altLang="ko-KR" sz="2000" dirty="0">
                <a:solidFill>
                  <a:srgbClr val="242424"/>
                </a:solidFill>
                <a:latin typeface="Aptos Narrow"/>
                <a:ea typeface="맑은 고딕"/>
              </a:rPr>
              <a:t>Mach</a:t>
            </a:r>
            <a:r>
              <a:rPr lang="ko-KR" altLang="en-US" sz="2000" dirty="0">
                <a:solidFill>
                  <a:srgbClr val="242424"/>
                </a:solidFill>
                <a:latin typeface="Aptos Narrow"/>
                <a:ea typeface="맑은 고딕"/>
              </a:rPr>
              <a:t>와 </a:t>
            </a:r>
            <a:r>
              <a:rPr lang="en-US" altLang="ko-KR" sz="2000" dirty="0">
                <a:solidFill>
                  <a:srgbClr val="242424"/>
                </a:solidFill>
                <a:latin typeface="Aptos Narrow"/>
                <a:ea typeface="맑은 고딕"/>
              </a:rPr>
              <a:t>Pressure</a:t>
            </a:r>
            <a:r>
              <a:rPr lang="ko-KR" altLang="en-US" sz="2000" dirty="0">
                <a:solidFill>
                  <a:srgbClr val="242424"/>
                </a:solidFill>
                <a:latin typeface="Aptos Narrow"/>
                <a:ea typeface="맑은 고딕"/>
              </a:rPr>
              <a:t>의 모습입니다</a:t>
            </a:r>
            <a:r>
              <a:rPr lang="en-US" altLang="ko-KR" sz="2000" dirty="0">
                <a:solidFill>
                  <a:srgbClr val="242424"/>
                </a:solidFill>
                <a:latin typeface="Aptos Narrow"/>
                <a:ea typeface="맑은 고딕"/>
              </a:rPr>
              <a:t>.</a:t>
            </a:r>
            <a:br>
              <a:rPr lang="en-US" altLang="ko-KR" dirty="0"/>
            </a:br>
            <a:endParaRPr lang="en-US" altLang="ko-KR" sz="1100" dirty="0">
              <a:solidFill>
                <a:srgbClr val="242424"/>
              </a:solidFill>
              <a:latin typeface="Aptos Narrow"/>
              <a:ea typeface="맑은 고딕"/>
            </a:endParaRP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2F62DAB-2968-93DA-A381-AC155129C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371" y="2498102"/>
            <a:ext cx="5088706" cy="35448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E4A9D7-F5FD-CA1A-1A80-8E22AC810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925" y="2498102"/>
            <a:ext cx="5182355" cy="3544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47090" y="2766060"/>
            <a:ext cx="10516235" cy="132651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rtl="0"/>
            <a:r>
              <a:rPr lang="ko-KR" altLang="en-US"/>
              <a:t>감사합니다.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Pages>8</Pages>
  <Words>73</Words>
  <Characters>0</Characters>
  <Application>Microsoft Office PowerPoint</Application>
  <DocSecurity>0</DocSecurity>
  <PresentationFormat>와이드스크린</PresentationFormat>
  <Lines>0</Lines>
  <Paragraphs>12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Aptos Narrow</vt:lpstr>
      <vt:lpstr>Arial</vt:lpstr>
      <vt:lpstr>Office 테마</vt:lpstr>
      <vt:lpstr>전산유체해석실습</vt:lpstr>
      <vt:lpstr>K3311 에어포일을 선정학고 데이터를 가져와 GMSH프로그램을 통해 격자 생성파일의 확장자인 geo파일로 만들어 줍니다. </vt:lpstr>
      <vt:lpstr>수업시간에 했던 내용을 바탕으로 격자를 만들어 줍니다.</vt:lpstr>
      <vt:lpstr>하지만 에어포일의 데이터 문제인지 예제의 파일과 유튜브를 참고 하였음에도 수업시간때 진행했던 격자와 올라와 있는 예제의 격자와는 다른 모습이 보여집니다. </vt:lpstr>
      <vt:lpstr>Export 기능을 이용하여 SU2 파일로 변환 하고 파라뷰에서 격자를 확인합니다. </vt:lpstr>
      <vt:lpstr>사용한 파일에서 확인한 Mach와 Pressure의 모습입니다. </vt:lpstr>
      <vt:lpstr>감사합니다.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msh816954</dc:creator>
  <cp:lastModifiedBy>마승혁</cp:lastModifiedBy>
  <cp:revision>145</cp:revision>
  <dcterms:modified xsi:type="dcterms:W3CDTF">2025-10-22T11:14:50Z</dcterms:modified>
  <cp:version>10.105.280.55985</cp:version>
</cp:coreProperties>
</file>