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5"/>
  </p:notesMasterIdLst>
  <p:sldIdLst>
    <p:sldId id="257" r:id="rId2"/>
    <p:sldId id="263" r:id="rId3"/>
    <p:sldId id="259" r:id="rId4"/>
    <p:sldId id="260" r:id="rId5"/>
    <p:sldId id="261" r:id="rId6"/>
    <p:sldId id="269" r:id="rId7"/>
    <p:sldId id="273" r:id="rId8"/>
    <p:sldId id="274" r:id="rId9"/>
    <p:sldId id="275" r:id="rId10"/>
    <p:sldId id="278" r:id="rId11"/>
    <p:sldId id="262"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0" autoAdjust="0"/>
    <p:restoredTop sz="79909" autoAdjust="0"/>
  </p:normalViewPr>
  <p:slideViewPr>
    <p:cSldViewPr snapToGrid="0" snapToObjects="1">
      <p:cViewPr varScale="1">
        <p:scale>
          <a:sx n="65" d="100"/>
          <a:sy n="65" d="100"/>
        </p:scale>
        <p:origin x="-236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F00D0-06A0-3F40-8BCC-04CAB2ABAD51}"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C4C83CC3-5C0D-7446-A919-1B4E898A9379}">
      <dgm:prSet phldrT="[Text]"/>
      <dgm:spPr/>
      <dgm:t>
        <a:bodyPr/>
        <a:lstStyle/>
        <a:p>
          <a:endParaRPr lang="en-US" dirty="0"/>
        </a:p>
      </dgm:t>
    </dgm:pt>
    <dgm:pt modelId="{11E8FB07-F810-634D-A744-1C43B6A974B2}" type="parTrans" cxnId="{88731283-F5A3-284B-9E88-ED17C9BE0B13}">
      <dgm:prSet/>
      <dgm:spPr/>
      <dgm:t>
        <a:bodyPr/>
        <a:lstStyle/>
        <a:p>
          <a:endParaRPr lang="en-US"/>
        </a:p>
      </dgm:t>
    </dgm:pt>
    <dgm:pt modelId="{A239BD4B-3634-9C46-85F4-8A44710B02E0}" type="sibTrans" cxnId="{88731283-F5A3-284B-9E88-ED17C9BE0B13}">
      <dgm:prSet/>
      <dgm:spPr/>
      <dgm:t>
        <a:bodyPr/>
        <a:lstStyle/>
        <a:p>
          <a:endParaRPr lang="en-US"/>
        </a:p>
      </dgm:t>
    </dgm:pt>
    <dgm:pt modelId="{FD2B0093-DA7A-C344-98D2-51E7D56A66C0}">
      <dgm:prSet phldrT="[Text]"/>
      <dgm:spPr/>
      <dgm:t>
        <a:bodyPr/>
        <a:lstStyle/>
        <a:p>
          <a:endParaRPr lang="en-US" dirty="0"/>
        </a:p>
      </dgm:t>
    </dgm:pt>
    <dgm:pt modelId="{286F02B3-D2FB-B249-8A02-1679DE32C2D1}" type="parTrans" cxnId="{AF8B70AE-99EA-D04B-97AA-D6BAAF10ACCA}">
      <dgm:prSet/>
      <dgm:spPr/>
      <dgm:t>
        <a:bodyPr/>
        <a:lstStyle/>
        <a:p>
          <a:endParaRPr lang="en-US"/>
        </a:p>
      </dgm:t>
    </dgm:pt>
    <dgm:pt modelId="{21254507-07B6-9B45-B6CB-8FD4EFA719E1}" type="sibTrans" cxnId="{AF8B70AE-99EA-D04B-97AA-D6BAAF10ACCA}">
      <dgm:prSet/>
      <dgm:spPr/>
      <dgm:t>
        <a:bodyPr/>
        <a:lstStyle/>
        <a:p>
          <a:endParaRPr lang="en-US"/>
        </a:p>
      </dgm:t>
    </dgm:pt>
    <dgm:pt modelId="{054151D6-08D1-F84F-8A5B-AA9845650F4C}">
      <dgm:prSet phldrT="[Text]"/>
      <dgm:spPr/>
      <dgm:t>
        <a:bodyPr/>
        <a:lstStyle/>
        <a:p>
          <a:endParaRPr lang="en-US" dirty="0"/>
        </a:p>
      </dgm:t>
    </dgm:pt>
    <dgm:pt modelId="{17473B34-5FDC-2241-A4CD-402F3F02F2AE}" type="parTrans" cxnId="{FBCFAF6B-78E8-2847-BB3D-E7E85F864A0C}">
      <dgm:prSet/>
      <dgm:spPr/>
      <dgm:t>
        <a:bodyPr/>
        <a:lstStyle/>
        <a:p>
          <a:endParaRPr lang="en-US"/>
        </a:p>
      </dgm:t>
    </dgm:pt>
    <dgm:pt modelId="{3916A875-506E-4E49-BDF8-45548A353E8E}" type="sibTrans" cxnId="{FBCFAF6B-78E8-2847-BB3D-E7E85F864A0C}">
      <dgm:prSet/>
      <dgm:spPr/>
      <dgm:t>
        <a:bodyPr/>
        <a:lstStyle/>
        <a:p>
          <a:endParaRPr lang="en-US"/>
        </a:p>
      </dgm:t>
    </dgm:pt>
    <dgm:pt modelId="{532728B0-C2A1-2644-9F4C-96DCCF6DABCC}">
      <dgm:prSet phldrT="[Text]"/>
      <dgm:spPr/>
      <dgm:t>
        <a:bodyPr/>
        <a:lstStyle/>
        <a:p>
          <a:endParaRPr lang="en-US" dirty="0"/>
        </a:p>
      </dgm:t>
    </dgm:pt>
    <dgm:pt modelId="{F697CC5F-C7AC-4E4A-A419-5D647C81BA7E}" type="parTrans" cxnId="{FBAEF8A1-C42E-6146-BC70-9D8227A30647}">
      <dgm:prSet/>
      <dgm:spPr/>
      <dgm:t>
        <a:bodyPr/>
        <a:lstStyle/>
        <a:p>
          <a:endParaRPr lang="en-US"/>
        </a:p>
      </dgm:t>
    </dgm:pt>
    <dgm:pt modelId="{3BCBE5D3-E6F4-DB4E-9F20-78ABC54BB909}" type="sibTrans" cxnId="{FBAEF8A1-C42E-6146-BC70-9D8227A30647}">
      <dgm:prSet/>
      <dgm:spPr/>
      <dgm:t>
        <a:bodyPr/>
        <a:lstStyle/>
        <a:p>
          <a:endParaRPr lang="en-US"/>
        </a:p>
      </dgm:t>
    </dgm:pt>
    <dgm:pt modelId="{6811281F-7C11-534E-AD25-876894E69FD4}">
      <dgm:prSet phldrT="[Text]"/>
      <dgm:spPr/>
      <dgm:t>
        <a:bodyPr/>
        <a:lstStyle/>
        <a:p>
          <a:endParaRPr lang="en-US" dirty="0"/>
        </a:p>
      </dgm:t>
    </dgm:pt>
    <dgm:pt modelId="{B209F8EC-5E87-FC47-9094-B27FEE49B007}" type="parTrans" cxnId="{10076714-E948-1D44-A96B-0CE1A64DBD94}">
      <dgm:prSet/>
      <dgm:spPr/>
      <dgm:t>
        <a:bodyPr/>
        <a:lstStyle/>
        <a:p>
          <a:endParaRPr lang="en-US"/>
        </a:p>
      </dgm:t>
    </dgm:pt>
    <dgm:pt modelId="{C0A864FE-7B1F-F14C-8283-1F5AC9F7A13D}" type="sibTrans" cxnId="{10076714-E948-1D44-A96B-0CE1A64DBD94}">
      <dgm:prSet/>
      <dgm:spPr/>
      <dgm:t>
        <a:bodyPr/>
        <a:lstStyle/>
        <a:p>
          <a:endParaRPr lang="en-US"/>
        </a:p>
      </dgm:t>
    </dgm:pt>
    <dgm:pt modelId="{C6B9EB85-3384-EC40-8236-499F57EFB2CA}">
      <dgm:prSet phldrT="[Text]"/>
      <dgm:spPr/>
      <dgm:t>
        <a:bodyPr/>
        <a:lstStyle/>
        <a:p>
          <a:endParaRPr lang="en-US" dirty="0"/>
        </a:p>
      </dgm:t>
    </dgm:pt>
    <dgm:pt modelId="{AFD932CA-1BE5-2244-A6A9-12C24427BB8A}" type="parTrans" cxnId="{92DC54D4-7D9F-864F-A454-1E633F8F7615}">
      <dgm:prSet/>
      <dgm:spPr/>
      <dgm:t>
        <a:bodyPr/>
        <a:lstStyle/>
        <a:p>
          <a:endParaRPr lang="en-US"/>
        </a:p>
      </dgm:t>
    </dgm:pt>
    <dgm:pt modelId="{683E7C9E-2E23-FC45-BD50-9239A4DC5B6E}" type="sibTrans" cxnId="{92DC54D4-7D9F-864F-A454-1E633F8F7615}">
      <dgm:prSet/>
      <dgm:spPr/>
      <dgm:t>
        <a:bodyPr/>
        <a:lstStyle/>
        <a:p>
          <a:endParaRPr lang="en-US"/>
        </a:p>
      </dgm:t>
    </dgm:pt>
    <dgm:pt modelId="{F4548FF6-54EE-5C4B-8D3F-9541D6636EE3}">
      <dgm:prSet phldrT="[Text]"/>
      <dgm:spPr/>
      <dgm:t>
        <a:bodyPr/>
        <a:lstStyle/>
        <a:p>
          <a:endParaRPr lang="en-US"/>
        </a:p>
      </dgm:t>
    </dgm:pt>
    <dgm:pt modelId="{C7F6BC99-A458-5C4F-B765-C28AE0805254}" type="parTrans" cxnId="{79738A4B-65CD-1742-8C83-813BCA63F2DA}">
      <dgm:prSet/>
      <dgm:spPr/>
      <dgm:t>
        <a:bodyPr/>
        <a:lstStyle/>
        <a:p>
          <a:endParaRPr lang="en-US"/>
        </a:p>
      </dgm:t>
    </dgm:pt>
    <dgm:pt modelId="{984ADCB2-20EA-DB4F-8A69-AC28779FE0C5}" type="sibTrans" cxnId="{79738A4B-65CD-1742-8C83-813BCA63F2DA}">
      <dgm:prSet/>
      <dgm:spPr/>
      <dgm:t>
        <a:bodyPr/>
        <a:lstStyle/>
        <a:p>
          <a:endParaRPr lang="en-US"/>
        </a:p>
      </dgm:t>
    </dgm:pt>
    <dgm:pt modelId="{1AE9EE3D-49A0-F04C-8132-D4D18DD0B7D5}">
      <dgm:prSet phldrT="[Text]"/>
      <dgm:spPr/>
      <dgm:t>
        <a:bodyPr/>
        <a:lstStyle/>
        <a:p>
          <a:endParaRPr lang="en-US" dirty="0"/>
        </a:p>
      </dgm:t>
    </dgm:pt>
    <dgm:pt modelId="{8BE16CD2-68D8-2E49-82DA-815A09788300}" type="parTrans" cxnId="{2D62F264-7669-C749-BFF0-A734CE64F14F}">
      <dgm:prSet/>
      <dgm:spPr/>
      <dgm:t>
        <a:bodyPr/>
        <a:lstStyle/>
        <a:p>
          <a:endParaRPr lang="en-US"/>
        </a:p>
      </dgm:t>
    </dgm:pt>
    <dgm:pt modelId="{46A7824D-48E8-3F4D-B712-A41642A30CEB}" type="sibTrans" cxnId="{2D62F264-7669-C749-BFF0-A734CE64F14F}">
      <dgm:prSet/>
      <dgm:spPr/>
      <dgm:t>
        <a:bodyPr/>
        <a:lstStyle/>
        <a:p>
          <a:endParaRPr lang="en-US"/>
        </a:p>
      </dgm:t>
    </dgm:pt>
    <dgm:pt modelId="{681647BA-F3D3-BC40-ADEB-D05C2B13EA22}">
      <dgm:prSet phldrT="[Text]"/>
      <dgm:spPr/>
      <dgm:t>
        <a:bodyPr/>
        <a:lstStyle/>
        <a:p>
          <a:endParaRPr lang="en-US" dirty="0"/>
        </a:p>
      </dgm:t>
    </dgm:pt>
    <dgm:pt modelId="{2652CFCB-2945-F448-97B0-87B486243759}" type="parTrans" cxnId="{D499F38A-92EE-FB42-80A0-B711191A304D}">
      <dgm:prSet/>
      <dgm:spPr/>
      <dgm:t>
        <a:bodyPr/>
        <a:lstStyle/>
        <a:p>
          <a:endParaRPr lang="en-US"/>
        </a:p>
      </dgm:t>
    </dgm:pt>
    <dgm:pt modelId="{4A4FCAFF-FF21-8D4D-949A-B5E466EBC126}" type="sibTrans" cxnId="{D499F38A-92EE-FB42-80A0-B711191A304D}">
      <dgm:prSet/>
      <dgm:spPr/>
      <dgm:t>
        <a:bodyPr/>
        <a:lstStyle/>
        <a:p>
          <a:endParaRPr lang="en-US"/>
        </a:p>
      </dgm:t>
    </dgm:pt>
    <dgm:pt modelId="{CD464380-850B-7141-88F9-8EA2AA25836E}">
      <dgm:prSet phldrT="[Text]"/>
      <dgm:spPr/>
      <dgm:t>
        <a:bodyPr/>
        <a:lstStyle/>
        <a:p>
          <a:endParaRPr lang="en-US" dirty="0"/>
        </a:p>
      </dgm:t>
    </dgm:pt>
    <dgm:pt modelId="{F3986766-038B-E445-B22A-C0B4400275F5}" type="parTrans" cxnId="{C21E37C8-4C48-3D46-8627-DC7668A9C47F}">
      <dgm:prSet/>
      <dgm:spPr/>
      <dgm:t>
        <a:bodyPr/>
        <a:lstStyle/>
        <a:p>
          <a:endParaRPr lang="en-US"/>
        </a:p>
      </dgm:t>
    </dgm:pt>
    <dgm:pt modelId="{121339A5-0263-224B-AFB8-1898F68D72C9}" type="sibTrans" cxnId="{C21E37C8-4C48-3D46-8627-DC7668A9C47F}">
      <dgm:prSet/>
      <dgm:spPr/>
      <dgm:t>
        <a:bodyPr/>
        <a:lstStyle/>
        <a:p>
          <a:endParaRPr lang="en-US"/>
        </a:p>
      </dgm:t>
    </dgm:pt>
    <dgm:pt modelId="{57E46EB7-B20C-8945-A329-0AB2D4FE3E58}">
      <dgm:prSet phldrT="[Text]"/>
      <dgm:spPr/>
      <dgm:t>
        <a:bodyPr/>
        <a:lstStyle/>
        <a:p>
          <a:endParaRPr lang="en-US" dirty="0"/>
        </a:p>
      </dgm:t>
    </dgm:pt>
    <dgm:pt modelId="{646DBBC3-693D-A942-A0BD-DA492ACF26A9}" type="sibTrans" cxnId="{950FF52A-85F5-154F-B9A9-D9A7622D7589}">
      <dgm:prSet/>
      <dgm:spPr/>
      <dgm:t>
        <a:bodyPr/>
        <a:lstStyle/>
        <a:p>
          <a:endParaRPr lang="en-US"/>
        </a:p>
      </dgm:t>
    </dgm:pt>
    <dgm:pt modelId="{72ABD5ED-C318-DA43-A4DE-05D07DD583E3}" type="parTrans" cxnId="{950FF52A-85F5-154F-B9A9-D9A7622D7589}">
      <dgm:prSet/>
      <dgm:spPr/>
      <dgm:t>
        <a:bodyPr/>
        <a:lstStyle/>
        <a:p>
          <a:endParaRPr lang="en-US"/>
        </a:p>
      </dgm:t>
    </dgm:pt>
    <dgm:pt modelId="{E3193C4F-0602-B94E-AC5E-7ECBBC0739DF}" type="pres">
      <dgm:prSet presAssocID="{91DF00D0-06A0-3F40-8BCC-04CAB2ABAD51}" presName="hierChild1" presStyleCnt="0">
        <dgm:presLayoutVars>
          <dgm:chPref val="1"/>
          <dgm:dir/>
          <dgm:animOne val="branch"/>
          <dgm:animLvl val="lvl"/>
          <dgm:resizeHandles/>
        </dgm:presLayoutVars>
      </dgm:prSet>
      <dgm:spPr/>
      <dgm:t>
        <a:bodyPr/>
        <a:lstStyle/>
        <a:p>
          <a:endParaRPr lang="en-US"/>
        </a:p>
      </dgm:t>
    </dgm:pt>
    <dgm:pt modelId="{89604F4F-E990-6A4A-BE86-B63C46BE87A0}" type="pres">
      <dgm:prSet presAssocID="{C4C83CC3-5C0D-7446-A919-1B4E898A9379}" presName="hierRoot1" presStyleCnt="0"/>
      <dgm:spPr/>
    </dgm:pt>
    <dgm:pt modelId="{99382D5E-E2EE-EE45-BF94-6CCAFA9E4751}" type="pres">
      <dgm:prSet presAssocID="{C4C83CC3-5C0D-7446-A919-1B4E898A9379}" presName="composite" presStyleCnt="0"/>
      <dgm:spPr/>
    </dgm:pt>
    <dgm:pt modelId="{84B60C78-9A03-1141-919F-1FE8A78CC9EA}" type="pres">
      <dgm:prSet presAssocID="{C4C83CC3-5C0D-7446-A919-1B4E898A9379}" presName="image" presStyleLbl="node0" presStyleIdx="0" presStyleCnt="1"/>
      <dgm:spPr/>
    </dgm:pt>
    <dgm:pt modelId="{6B8D9219-C3A7-EA40-BEEB-508BA9298694}" type="pres">
      <dgm:prSet presAssocID="{C4C83CC3-5C0D-7446-A919-1B4E898A9379}" presName="text" presStyleLbl="revTx" presStyleIdx="0" presStyleCnt="11">
        <dgm:presLayoutVars>
          <dgm:chPref val="3"/>
        </dgm:presLayoutVars>
      </dgm:prSet>
      <dgm:spPr/>
      <dgm:t>
        <a:bodyPr/>
        <a:lstStyle/>
        <a:p>
          <a:endParaRPr lang="en-US"/>
        </a:p>
      </dgm:t>
    </dgm:pt>
    <dgm:pt modelId="{99BDDE55-F2CF-6941-B37C-0919E6D768D2}" type="pres">
      <dgm:prSet presAssocID="{C4C83CC3-5C0D-7446-A919-1B4E898A9379}" presName="hierChild2" presStyleCnt="0"/>
      <dgm:spPr/>
    </dgm:pt>
    <dgm:pt modelId="{1BC20A0E-01B6-284B-89A6-AB27F58FD347}" type="pres">
      <dgm:prSet presAssocID="{286F02B3-D2FB-B249-8A02-1679DE32C2D1}" presName="Name10" presStyleLbl="parChTrans1D2" presStyleIdx="0" presStyleCnt="2"/>
      <dgm:spPr/>
      <dgm:t>
        <a:bodyPr/>
        <a:lstStyle/>
        <a:p>
          <a:endParaRPr lang="en-US"/>
        </a:p>
      </dgm:t>
    </dgm:pt>
    <dgm:pt modelId="{E3FB7A46-EB7E-6F40-B4F9-00B2CD1754C8}" type="pres">
      <dgm:prSet presAssocID="{FD2B0093-DA7A-C344-98D2-51E7D56A66C0}" presName="hierRoot2" presStyleCnt="0"/>
      <dgm:spPr/>
    </dgm:pt>
    <dgm:pt modelId="{4E92753C-309F-2E4B-9385-015325B07154}" type="pres">
      <dgm:prSet presAssocID="{FD2B0093-DA7A-C344-98D2-51E7D56A66C0}" presName="composite2" presStyleCnt="0"/>
      <dgm:spPr/>
    </dgm:pt>
    <dgm:pt modelId="{44515CD6-1294-1D4C-BD67-ED4D7ED117CE}" type="pres">
      <dgm:prSet presAssocID="{FD2B0093-DA7A-C344-98D2-51E7D56A66C0}" presName="image2" presStyleLbl="node2" presStyleIdx="0" presStyleCnt="2"/>
      <dgm:spPr/>
    </dgm:pt>
    <dgm:pt modelId="{AFB6007D-8F36-E043-BC2F-C0EE02B4A2F1}" type="pres">
      <dgm:prSet presAssocID="{FD2B0093-DA7A-C344-98D2-51E7D56A66C0}" presName="text2" presStyleLbl="revTx" presStyleIdx="1" presStyleCnt="11">
        <dgm:presLayoutVars>
          <dgm:chPref val="3"/>
        </dgm:presLayoutVars>
      </dgm:prSet>
      <dgm:spPr/>
      <dgm:t>
        <a:bodyPr/>
        <a:lstStyle/>
        <a:p>
          <a:endParaRPr lang="en-US"/>
        </a:p>
      </dgm:t>
    </dgm:pt>
    <dgm:pt modelId="{CB54B3BB-B0EC-5147-B54C-4C1FFD181417}" type="pres">
      <dgm:prSet presAssocID="{FD2B0093-DA7A-C344-98D2-51E7D56A66C0}" presName="hierChild3" presStyleCnt="0"/>
      <dgm:spPr/>
    </dgm:pt>
    <dgm:pt modelId="{52E8168C-7245-FE4C-86B6-1350A280C270}" type="pres">
      <dgm:prSet presAssocID="{17473B34-5FDC-2241-A4CD-402F3F02F2AE}" presName="Name17" presStyleLbl="parChTrans1D3" presStyleIdx="0" presStyleCnt="4"/>
      <dgm:spPr/>
      <dgm:t>
        <a:bodyPr/>
        <a:lstStyle/>
        <a:p>
          <a:endParaRPr lang="en-US"/>
        </a:p>
      </dgm:t>
    </dgm:pt>
    <dgm:pt modelId="{095DF505-D3D3-904D-BB70-56407EDBC5BA}" type="pres">
      <dgm:prSet presAssocID="{054151D6-08D1-F84F-8A5B-AA9845650F4C}" presName="hierRoot3" presStyleCnt="0"/>
      <dgm:spPr/>
    </dgm:pt>
    <dgm:pt modelId="{A93CC1DF-290D-AB41-81E4-5CDE5010C0E8}" type="pres">
      <dgm:prSet presAssocID="{054151D6-08D1-F84F-8A5B-AA9845650F4C}" presName="composite3" presStyleCnt="0"/>
      <dgm:spPr/>
    </dgm:pt>
    <dgm:pt modelId="{FF691E50-FFA5-EF4F-BAC5-31CA75122FCA}" type="pres">
      <dgm:prSet presAssocID="{054151D6-08D1-F84F-8A5B-AA9845650F4C}" presName="image3" presStyleLbl="node3" presStyleIdx="0" presStyleCnt="4"/>
      <dgm:spPr/>
    </dgm:pt>
    <dgm:pt modelId="{7B165A68-846D-CD41-AE3B-1D7AD72C0E6F}" type="pres">
      <dgm:prSet presAssocID="{054151D6-08D1-F84F-8A5B-AA9845650F4C}" presName="text3" presStyleLbl="revTx" presStyleIdx="2" presStyleCnt="11">
        <dgm:presLayoutVars>
          <dgm:chPref val="3"/>
        </dgm:presLayoutVars>
      </dgm:prSet>
      <dgm:spPr/>
      <dgm:t>
        <a:bodyPr/>
        <a:lstStyle/>
        <a:p>
          <a:endParaRPr lang="en-US"/>
        </a:p>
      </dgm:t>
    </dgm:pt>
    <dgm:pt modelId="{DC2BDF39-A267-8644-92CC-C1424C00939B}" type="pres">
      <dgm:prSet presAssocID="{054151D6-08D1-F84F-8A5B-AA9845650F4C}" presName="hierChild4" presStyleCnt="0"/>
      <dgm:spPr/>
    </dgm:pt>
    <dgm:pt modelId="{9A80A52B-A8E7-A440-867A-4C47758F670C}" type="pres">
      <dgm:prSet presAssocID="{C7F6BC99-A458-5C4F-B765-C28AE0805254}" presName="Name23" presStyleLbl="parChTrans1D4" presStyleIdx="0" presStyleCnt="4"/>
      <dgm:spPr/>
      <dgm:t>
        <a:bodyPr/>
        <a:lstStyle/>
        <a:p>
          <a:endParaRPr lang="en-US"/>
        </a:p>
      </dgm:t>
    </dgm:pt>
    <dgm:pt modelId="{020C4801-790A-BB45-B6F4-913935ABA0AA}" type="pres">
      <dgm:prSet presAssocID="{F4548FF6-54EE-5C4B-8D3F-9541D6636EE3}" presName="hierRoot4" presStyleCnt="0"/>
      <dgm:spPr/>
    </dgm:pt>
    <dgm:pt modelId="{B85CCBD3-D603-004A-9233-25021D6DD388}" type="pres">
      <dgm:prSet presAssocID="{F4548FF6-54EE-5C4B-8D3F-9541D6636EE3}" presName="composite4" presStyleCnt="0"/>
      <dgm:spPr/>
    </dgm:pt>
    <dgm:pt modelId="{7AA063E9-EF7F-2C47-9F5E-43F7C4A9459B}" type="pres">
      <dgm:prSet presAssocID="{F4548FF6-54EE-5C4B-8D3F-9541D6636EE3}" presName="image4" presStyleLbl="node4" presStyleIdx="0" presStyleCnt="4"/>
      <dgm:spPr/>
    </dgm:pt>
    <dgm:pt modelId="{F4BBC447-BDDB-C94B-B05F-F7A69C898D16}" type="pres">
      <dgm:prSet presAssocID="{F4548FF6-54EE-5C4B-8D3F-9541D6636EE3}" presName="text4" presStyleLbl="revTx" presStyleIdx="3" presStyleCnt="11">
        <dgm:presLayoutVars>
          <dgm:chPref val="3"/>
        </dgm:presLayoutVars>
      </dgm:prSet>
      <dgm:spPr/>
      <dgm:t>
        <a:bodyPr/>
        <a:lstStyle/>
        <a:p>
          <a:endParaRPr lang="en-US"/>
        </a:p>
      </dgm:t>
    </dgm:pt>
    <dgm:pt modelId="{3595E218-7772-A740-8C27-7D286F5EC8C8}" type="pres">
      <dgm:prSet presAssocID="{F4548FF6-54EE-5C4B-8D3F-9541D6636EE3}" presName="hierChild5" presStyleCnt="0"/>
      <dgm:spPr/>
    </dgm:pt>
    <dgm:pt modelId="{C0E4219D-FAE7-4E4D-9E11-732B405BAE5B}" type="pres">
      <dgm:prSet presAssocID="{AFD932CA-1BE5-2244-A6A9-12C24427BB8A}" presName="Name23" presStyleLbl="parChTrans1D4" presStyleIdx="1" presStyleCnt="4"/>
      <dgm:spPr/>
      <dgm:t>
        <a:bodyPr/>
        <a:lstStyle/>
        <a:p>
          <a:endParaRPr lang="en-US"/>
        </a:p>
      </dgm:t>
    </dgm:pt>
    <dgm:pt modelId="{C48531D3-6480-7345-8905-14EDD2A6843B}" type="pres">
      <dgm:prSet presAssocID="{C6B9EB85-3384-EC40-8236-499F57EFB2CA}" presName="hierRoot4" presStyleCnt="0"/>
      <dgm:spPr/>
    </dgm:pt>
    <dgm:pt modelId="{09E97F88-4BB8-F14B-81A0-FC8918BC719F}" type="pres">
      <dgm:prSet presAssocID="{C6B9EB85-3384-EC40-8236-499F57EFB2CA}" presName="composite4" presStyleCnt="0"/>
      <dgm:spPr/>
    </dgm:pt>
    <dgm:pt modelId="{7EF795D0-C7AF-E54E-A461-1BFEEE93FB88}" type="pres">
      <dgm:prSet presAssocID="{C6B9EB85-3384-EC40-8236-499F57EFB2CA}" presName="image4" presStyleLbl="node4" presStyleIdx="1" presStyleCnt="4"/>
      <dgm:spPr/>
    </dgm:pt>
    <dgm:pt modelId="{167A0C4A-17E3-CC45-9AC5-E8472FC68B8A}" type="pres">
      <dgm:prSet presAssocID="{C6B9EB85-3384-EC40-8236-499F57EFB2CA}" presName="text4" presStyleLbl="revTx" presStyleIdx="4" presStyleCnt="11">
        <dgm:presLayoutVars>
          <dgm:chPref val="3"/>
        </dgm:presLayoutVars>
      </dgm:prSet>
      <dgm:spPr/>
      <dgm:t>
        <a:bodyPr/>
        <a:lstStyle/>
        <a:p>
          <a:endParaRPr lang="en-US"/>
        </a:p>
      </dgm:t>
    </dgm:pt>
    <dgm:pt modelId="{58B8C5F9-E312-5548-871A-95C761E420B2}" type="pres">
      <dgm:prSet presAssocID="{C6B9EB85-3384-EC40-8236-499F57EFB2CA}" presName="hierChild5" presStyleCnt="0"/>
      <dgm:spPr/>
    </dgm:pt>
    <dgm:pt modelId="{81B46668-2124-E544-8D4B-435DABE976B7}" type="pres">
      <dgm:prSet presAssocID="{F697CC5F-C7AC-4E4A-A419-5D647C81BA7E}" presName="Name17" presStyleLbl="parChTrans1D3" presStyleIdx="1" presStyleCnt="4"/>
      <dgm:spPr/>
      <dgm:t>
        <a:bodyPr/>
        <a:lstStyle/>
        <a:p>
          <a:endParaRPr lang="en-US"/>
        </a:p>
      </dgm:t>
    </dgm:pt>
    <dgm:pt modelId="{A43CF338-2F15-7B41-BBBD-16B30E32A636}" type="pres">
      <dgm:prSet presAssocID="{532728B0-C2A1-2644-9F4C-96DCCF6DABCC}" presName="hierRoot3" presStyleCnt="0"/>
      <dgm:spPr/>
    </dgm:pt>
    <dgm:pt modelId="{288E79B3-4E6A-BB4A-8CD6-3E2FCEF186D0}" type="pres">
      <dgm:prSet presAssocID="{532728B0-C2A1-2644-9F4C-96DCCF6DABCC}" presName="composite3" presStyleCnt="0"/>
      <dgm:spPr/>
    </dgm:pt>
    <dgm:pt modelId="{5D3A07F8-975F-044A-9B65-CDE508AD06AC}" type="pres">
      <dgm:prSet presAssocID="{532728B0-C2A1-2644-9F4C-96DCCF6DABCC}" presName="image3" presStyleLbl="node3" presStyleIdx="1" presStyleCnt="4"/>
      <dgm:spPr/>
    </dgm:pt>
    <dgm:pt modelId="{1D8BDA47-2191-B643-96A1-D46E69E66614}" type="pres">
      <dgm:prSet presAssocID="{532728B0-C2A1-2644-9F4C-96DCCF6DABCC}" presName="text3" presStyleLbl="revTx" presStyleIdx="5" presStyleCnt="11">
        <dgm:presLayoutVars>
          <dgm:chPref val="3"/>
        </dgm:presLayoutVars>
      </dgm:prSet>
      <dgm:spPr/>
      <dgm:t>
        <a:bodyPr/>
        <a:lstStyle/>
        <a:p>
          <a:endParaRPr lang="en-US"/>
        </a:p>
      </dgm:t>
    </dgm:pt>
    <dgm:pt modelId="{A9A3008E-5992-D34D-878D-18F047C4536D}" type="pres">
      <dgm:prSet presAssocID="{532728B0-C2A1-2644-9F4C-96DCCF6DABCC}" presName="hierChild4" presStyleCnt="0"/>
      <dgm:spPr/>
    </dgm:pt>
    <dgm:pt modelId="{03BBAF9A-D7BE-7646-9B0A-E1B7BED10385}" type="pres">
      <dgm:prSet presAssocID="{B209F8EC-5E87-FC47-9094-B27FEE49B007}" presName="Name10" presStyleLbl="parChTrans1D2" presStyleIdx="1" presStyleCnt="2"/>
      <dgm:spPr/>
      <dgm:t>
        <a:bodyPr/>
        <a:lstStyle/>
        <a:p>
          <a:endParaRPr lang="en-US"/>
        </a:p>
      </dgm:t>
    </dgm:pt>
    <dgm:pt modelId="{E846778A-AA12-5240-B474-899F008FD0F5}" type="pres">
      <dgm:prSet presAssocID="{6811281F-7C11-534E-AD25-876894E69FD4}" presName="hierRoot2" presStyleCnt="0"/>
      <dgm:spPr/>
    </dgm:pt>
    <dgm:pt modelId="{7326821A-7270-FD4B-A4E1-0134C20C6BEF}" type="pres">
      <dgm:prSet presAssocID="{6811281F-7C11-534E-AD25-876894E69FD4}" presName="composite2" presStyleCnt="0"/>
      <dgm:spPr/>
    </dgm:pt>
    <dgm:pt modelId="{9B50E24F-BEF0-3A43-9362-A057D703A692}" type="pres">
      <dgm:prSet presAssocID="{6811281F-7C11-534E-AD25-876894E69FD4}" presName="image2" presStyleLbl="node2" presStyleIdx="1" presStyleCnt="2"/>
      <dgm:spPr/>
    </dgm:pt>
    <dgm:pt modelId="{9693BAA5-BC7F-2F4F-A0DB-EF6DE9D4AAEC}" type="pres">
      <dgm:prSet presAssocID="{6811281F-7C11-534E-AD25-876894E69FD4}" presName="text2" presStyleLbl="revTx" presStyleIdx="6" presStyleCnt="11">
        <dgm:presLayoutVars>
          <dgm:chPref val="3"/>
        </dgm:presLayoutVars>
      </dgm:prSet>
      <dgm:spPr/>
      <dgm:t>
        <a:bodyPr/>
        <a:lstStyle/>
        <a:p>
          <a:endParaRPr lang="en-US"/>
        </a:p>
      </dgm:t>
    </dgm:pt>
    <dgm:pt modelId="{15B8804B-848D-F54C-8556-90E67F164B9E}" type="pres">
      <dgm:prSet presAssocID="{6811281F-7C11-534E-AD25-876894E69FD4}" presName="hierChild3" presStyleCnt="0"/>
      <dgm:spPr/>
    </dgm:pt>
    <dgm:pt modelId="{F2A97E0A-43DF-844A-90CB-C198EFB1B265}" type="pres">
      <dgm:prSet presAssocID="{72ABD5ED-C318-DA43-A4DE-05D07DD583E3}" presName="Name17" presStyleLbl="parChTrans1D3" presStyleIdx="2" presStyleCnt="4"/>
      <dgm:spPr/>
      <dgm:t>
        <a:bodyPr/>
        <a:lstStyle/>
        <a:p>
          <a:endParaRPr lang="en-US"/>
        </a:p>
      </dgm:t>
    </dgm:pt>
    <dgm:pt modelId="{14211CA2-B147-1842-994B-219118B42D2D}" type="pres">
      <dgm:prSet presAssocID="{57E46EB7-B20C-8945-A329-0AB2D4FE3E58}" presName="hierRoot3" presStyleCnt="0"/>
      <dgm:spPr/>
    </dgm:pt>
    <dgm:pt modelId="{111F5A7E-10EF-E640-8961-C34CA5D01DD8}" type="pres">
      <dgm:prSet presAssocID="{57E46EB7-B20C-8945-A329-0AB2D4FE3E58}" presName="composite3" presStyleCnt="0"/>
      <dgm:spPr/>
    </dgm:pt>
    <dgm:pt modelId="{014BDBBE-C4F0-C044-AB6C-5448A1458204}" type="pres">
      <dgm:prSet presAssocID="{57E46EB7-B20C-8945-A329-0AB2D4FE3E58}" presName="image3" presStyleLbl="node3" presStyleIdx="2" presStyleCnt="4"/>
      <dgm:spPr/>
    </dgm:pt>
    <dgm:pt modelId="{CF5E3D65-A4C8-6142-A5E1-A2ABB2E83424}" type="pres">
      <dgm:prSet presAssocID="{57E46EB7-B20C-8945-A329-0AB2D4FE3E58}" presName="text3" presStyleLbl="revTx" presStyleIdx="7" presStyleCnt="11">
        <dgm:presLayoutVars>
          <dgm:chPref val="3"/>
        </dgm:presLayoutVars>
      </dgm:prSet>
      <dgm:spPr/>
      <dgm:t>
        <a:bodyPr/>
        <a:lstStyle/>
        <a:p>
          <a:endParaRPr lang="en-US"/>
        </a:p>
      </dgm:t>
    </dgm:pt>
    <dgm:pt modelId="{720C79AD-E336-3E4B-A51B-5F694DFE4726}" type="pres">
      <dgm:prSet presAssocID="{57E46EB7-B20C-8945-A329-0AB2D4FE3E58}" presName="hierChild4" presStyleCnt="0"/>
      <dgm:spPr/>
    </dgm:pt>
    <dgm:pt modelId="{B4C780B1-F800-BF43-AE2B-DCA6D571EC2C}" type="pres">
      <dgm:prSet presAssocID="{F3986766-038B-E445-B22A-C0B4400275F5}" presName="Name23" presStyleLbl="parChTrans1D4" presStyleIdx="2" presStyleCnt="4"/>
      <dgm:spPr/>
      <dgm:t>
        <a:bodyPr/>
        <a:lstStyle/>
        <a:p>
          <a:endParaRPr lang="en-US"/>
        </a:p>
      </dgm:t>
    </dgm:pt>
    <dgm:pt modelId="{36A98F68-10F9-D648-A0B8-C5947D81E932}" type="pres">
      <dgm:prSet presAssocID="{CD464380-850B-7141-88F9-8EA2AA25836E}" presName="hierRoot4" presStyleCnt="0"/>
      <dgm:spPr/>
    </dgm:pt>
    <dgm:pt modelId="{2F00BB9F-7CFD-A34D-B45B-A647C15B11F8}" type="pres">
      <dgm:prSet presAssocID="{CD464380-850B-7141-88F9-8EA2AA25836E}" presName="composite4" presStyleCnt="0"/>
      <dgm:spPr/>
    </dgm:pt>
    <dgm:pt modelId="{FC64FA65-FE82-D849-AD60-8FDBC17631E2}" type="pres">
      <dgm:prSet presAssocID="{CD464380-850B-7141-88F9-8EA2AA25836E}" presName="image4" presStyleLbl="node4" presStyleIdx="2" presStyleCnt="4"/>
      <dgm:spPr/>
    </dgm:pt>
    <dgm:pt modelId="{39FC3315-EF65-D646-A0EB-77CB10B9EF25}" type="pres">
      <dgm:prSet presAssocID="{CD464380-850B-7141-88F9-8EA2AA25836E}" presName="text4" presStyleLbl="revTx" presStyleIdx="8" presStyleCnt="11">
        <dgm:presLayoutVars>
          <dgm:chPref val="3"/>
        </dgm:presLayoutVars>
      </dgm:prSet>
      <dgm:spPr/>
      <dgm:t>
        <a:bodyPr/>
        <a:lstStyle/>
        <a:p>
          <a:endParaRPr lang="en-US"/>
        </a:p>
      </dgm:t>
    </dgm:pt>
    <dgm:pt modelId="{3E9C28DE-76D2-7243-B6FA-A935CEFE28B2}" type="pres">
      <dgm:prSet presAssocID="{CD464380-850B-7141-88F9-8EA2AA25836E}" presName="hierChild5" presStyleCnt="0"/>
      <dgm:spPr/>
    </dgm:pt>
    <dgm:pt modelId="{DC269A3E-1790-DB45-9925-E84ADA052FFD}" type="pres">
      <dgm:prSet presAssocID="{2652CFCB-2945-F448-97B0-87B486243759}" presName="Name23" presStyleLbl="parChTrans1D4" presStyleIdx="3" presStyleCnt="4"/>
      <dgm:spPr/>
      <dgm:t>
        <a:bodyPr/>
        <a:lstStyle/>
        <a:p>
          <a:endParaRPr lang="en-US"/>
        </a:p>
      </dgm:t>
    </dgm:pt>
    <dgm:pt modelId="{20B3B6B7-EE5D-0140-A4DB-E0F0949620E6}" type="pres">
      <dgm:prSet presAssocID="{681647BA-F3D3-BC40-ADEB-D05C2B13EA22}" presName="hierRoot4" presStyleCnt="0"/>
      <dgm:spPr/>
    </dgm:pt>
    <dgm:pt modelId="{E0A2BA85-290E-8646-ADC9-7E7BA9A7EB90}" type="pres">
      <dgm:prSet presAssocID="{681647BA-F3D3-BC40-ADEB-D05C2B13EA22}" presName="composite4" presStyleCnt="0"/>
      <dgm:spPr/>
    </dgm:pt>
    <dgm:pt modelId="{5B9D4D4F-777F-E14C-BD05-0BD72452A6FB}" type="pres">
      <dgm:prSet presAssocID="{681647BA-F3D3-BC40-ADEB-D05C2B13EA22}" presName="image4" presStyleLbl="node4" presStyleIdx="3" presStyleCnt="4"/>
      <dgm:spPr/>
    </dgm:pt>
    <dgm:pt modelId="{F6F20824-794A-5D4A-96DE-3EA26AFE6E74}" type="pres">
      <dgm:prSet presAssocID="{681647BA-F3D3-BC40-ADEB-D05C2B13EA22}" presName="text4" presStyleLbl="revTx" presStyleIdx="9" presStyleCnt="11">
        <dgm:presLayoutVars>
          <dgm:chPref val="3"/>
        </dgm:presLayoutVars>
      </dgm:prSet>
      <dgm:spPr/>
      <dgm:t>
        <a:bodyPr/>
        <a:lstStyle/>
        <a:p>
          <a:endParaRPr lang="en-US"/>
        </a:p>
      </dgm:t>
    </dgm:pt>
    <dgm:pt modelId="{4739A4B1-2131-CF4D-9CDF-186FAA2C0406}" type="pres">
      <dgm:prSet presAssocID="{681647BA-F3D3-BC40-ADEB-D05C2B13EA22}" presName="hierChild5" presStyleCnt="0"/>
      <dgm:spPr/>
    </dgm:pt>
    <dgm:pt modelId="{A9879F53-DD9A-C148-98AF-C7A9D8517305}" type="pres">
      <dgm:prSet presAssocID="{8BE16CD2-68D8-2E49-82DA-815A09788300}" presName="Name17" presStyleLbl="parChTrans1D3" presStyleIdx="3" presStyleCnt="4"/>
      <dgm:spPr/>
      <dgm:t>
        <a:bodyPr/>
        <a:lstStyle/>
        <a:p>
          <a:endParaRPr lang="en-US"/>
        </a:p>
      </dgm:t>
    </dgm:pt>
    <dgm:pt modelId="{8AC2FCC9-BC6C-9F4C-8118-65211B189CF6}" type="pres">
      <dgm:prSet presAssocID="{1AE9EE3D-49A0-F04C-8132-D4D18DD0B7D5}" presName="hierRoot3" presStyleCnt="0"/>
      <dgm:spPr/>
    </dgm:pt>
    <dgm:pt modelId="{6ABD0D01-C281-BB45-87B9-699D56AB143F}" type="pres">
      <dgm:prSet presAssocID="{1AE9EE3D-49A0-F04C-8132-D4D18DD0B7D5}" presName="composite3" presStyleCnt="0"/>
      <dgm:spPr/>
    </dgm:pt>
    <dgm:pt modelId="{A979E6F3-F0E0-2A49-953C-B74F7CEF3B4D}" type="pres">
      <dgm:prSet presAssocID="{1AE9EE3D-49A0-F04C-8132-D4D18DD0B7D5}" presName="image3" presStyleLbl="node3" presStyleIdx="3" presStyleCnt="4"/>
      <dgm:spPr/>
    </dgm:pt>
    <dgm:pt modelId="{2AD44425-79A3-4540-A0EC-869DC1F00BD8}" type="pres">
      <dgm:prSet presAssocID="{1AE9EE3D-49A0-F04C-8132-D4D18DD0B7D5}" presName="text3" presStyleLbl="revTx" presStyleIdx="10" presStyleCnt="11">
        <dgm:presLayoutVars>
          <dgm:chPref val="3"/>
        </dgm:presLayoutVars>
      </dgm:prSet>
      <dgm:spPr/>
      <dgm:t>
        <a:bodyPr/>
        <a:lstStyle/>
        <a:p>
          <a:endParaRPr lang="en-US"/>
        </a:p>
      </dgm:t>
    </dgm:pt>
    <dgm:pt modelId="{7D453EBD-36D8-1E4D-BAD3-551501866ED7}" type="pres">
      <dgm:prSet presAssocID="{1AE9EE3D-49A0-F04C-8132-D4D18DD0B7D5}" presName="hierChild4" presStyleCnt="0"/>
      <dgm:spPr/>
    </dgm:pt>
  </dgm:ptLst>
  <dgm:cxnLst>
    <dgm:cxn modelId="{88731283-F5A3-284B-9E88-ED17C9BE0B13}" srcId="{91DF00D0-06A0-3F40-8BCC-04CAB2ABAD51}" destId="{C4C83CC3-5C0D-7446-A919-1B4E898A9379}" srcOrd="0" destOrd="0" parTransId="{11E8FB07-F810-634D-A744-1C43B6A974B2}" sibTransId="{A239BD4B-3634-9C46-85F4-8A44710B02E0}"/>
    <dgm:cxn modelId="{950FF52A-85F5-154F-B9A9-D9A7622D7589}" srcId="{6811281F-7C11-534E-AD25-876894E69FD4}" destId="{57E46EB7-B20C-8945-A329-0AB2D4FE3E58}" srcOrd="0" destOrd="0" parTransId="{72ABD5ED-C318-DA43-A4DE-05D07DD583E3}" sibTransId="{646DBBC3-693D-A942-A0BD-DA492ACF26A9}"/>
    <dgm:cxn modelId="{10076714-E948-1D44-A96B-0CE1A64DBD94}" srcId="{C4C83CC3-5C0D-7446-A919-1B4E898A9379}" destId="{6811281F-7C11-534E-AD25-876894E69FD4}" srcOrd="1" destOrd="0" parTransId="{B209F8EC-5E87-FC47-9094-B27FEE49B007}" sibTransId="{C0A864FE-7B1F-F14C-8283-1F5AC9F7A13D}"/>
    <dgm:cxn modelId="{94D7721A-C1AF-194F-BB53-320762955F0B}" type="presOf" srcId="{AFD932CA-1BE5-2244-A6A9-12C24427BB8A}" destId="{C0E4219D-FAE7-4E4D-9E11-732B405BAE5B}" srcOrd="0" destOrd="0" presId="urn:microsoft.com/office/officeart/2009/layout/CirclePictureHierarchy"/>
    <dgm:cxn modelId="{D6750386-7B19-1643-9293-7412133BE013}" type="presOf" srcId="{CD464380-850B-7141-88F9-8EA2AA25836E}" destId="{39FC3315-EF65-D646-A0EB-77CB10B9EF25}" srcOrd="0" destOrd="0" presId="urn:microsoft.com/office/officeart/2009/layout/CirclePictureHierarchy"/>
    <dgm:cxn modelId="{54D17522-B325-2A45-A2C5-D796BDFDF761}" type="presOf" srcId="{C4C83CC3-5C0D-7446-A919-1B4E898A9379}" destId="{6B8D9219-C3A7-EA40-BEEB-508BA9298694}" srcOrd="0" destOrd="0" presId="urn:microsoft.com/office/officeart/2009/layout/CirclePictureHierarchy"/>
    <dgm:cxn modelId="{FF322E89-FCCD-4542-9558-B46CA5B9BC57}" type="presOf" srcId="{C7F6BC99-A458-5C4F-B765-C28AE0805254}" destId="{9A80A52B-A8E7-A440-867A-4C47758F670C}" srcOrd="0" destOrd="0" presId="urn:microsoft.com/office/officeart/2009/layout/CirclePictureHierarchy"/>
    <dgm:cxn modelId="{FBCFAF6B-78E8-2847-BB3D-E7E85F864A0C}" srcId="{FD2B0093-DA7A-C344-98D2-51E7D56A66C0}" destId="{054151D6-08D1-F84F-8A5B-AA9845650F4C}" srcOrd="0" destOrd="0" parTransId="{17473B34-5FDC-2241-A4CD-402F3F02F2AE}" sibTransId="{3916A875-506E-4E49-BDF8-45548A353E8E}"/>
    <dgm:cxn modelId="{95AE15A6-1141-0845-8ADD-5E90114B0C32}" type="presOf" srcId="{1AE9EE3D-49A0-F04C-8132-D4D18DD0B7D5}" destId="{2AD44425-79A3-4540-A0EC-869DC1F00BD8}" srcOrd="0" destOrd="0" presId="urn:microsoft.com/office/officeart/2009/layout/CirclePictureHierarchy"/>
    <dgm:cxn modelId="{38ADA8BA-C6B8-4540-A6D1-2F2DCE5A9DA1}" type="presOf" srcId="{17473B34-5FDC-2241-A4CD-402F3F02F2AE}" destId="{52E8168C-7245-FE4C-86B6-1350A280C270}" srcOrd="0" destOrd="0" presId="urn:microsoft.com/office/officeart/2009/layout/CirclePictureHierarchy"/>
    <dgm:cxn modelId="{AF8B70AE-99EA-D04B-97AA-D6BAAF10ACCA}" srcId="{C4C83CC3-5C0D-7446-A919-1B4E898A9379}" destId="{FD2B0093-DA7A-C344-98D2-51E7D56A66C0}" srcOrd="0" destOrd="0" parTransId="{286F02B3-D2FB-B249-8A02-1679DE32C2D1}" sibTransId="{21254507-07B6-9B45-B6CB-8FD4EFA719E1}"/>
    <dgm:cxn modelId="{79738A4B-65CD-1742-8C83-813BCA63F2DA}" srcId="{054151D6-08D1-F84F-8A5B-AA9845650F4C}" destId="{F4548FF6-54EE-5C4B-8D3F-9541D6636EE3}" srcOrd="0" destOrd="0" parTransId="{C7F6BC99-A458-5C4F-B765-C28AE0805254}" sibTransId="{984ADCB2-20EA-DB4F-8A69-AC28779FE0C5}"/>
    <dgm:cxn modelId="{427A0F4A-32B0-824B-9777-4C3C49B784E0}" type="presOf" srcId="{91DF00D0-06A0-3F40-8BCC-04CAB2ABAD51}" destId="{E3193C4F-0602-B94E-AC5E-7ECBBC0739DF}" srcOrd="0" destOrd="0" presId="urn:microsoft.com/office/officeart/2009/layout/CirclePictureHierarchy"/>
    <dgm:cxn modelId="{C99F5C6E-19E8-E643-AB21-3828975AE429}" type="presOf" srcId="{72ABD5ED-C318-DA43-A4DE-05D07DD583E3}" destId="{F2A97E0A-43DF-844A-90CB-C198EFB1B265}" srcOrd="0" destOrd="0" presId="urn:microsoft.com/office/officeart/2009/layout/CirclePictureHierarchy"/>
    <dgm:cxn modelId="{7E8B028B-7F05-D744-A90F-92A34AF6D584}" type="presOf" srcId="{2652CFCB-2945-F448-97B0-87B486243759}" destId="{DC269A3E-1790-DB45-9925-E84ADA052FFD}" srcOrd="0" destOrd="0" presId="urn:microsoft.com/office/officeart/2009/layout/CirclePictureHierarchy"/>
    <dgm:cxn modelId="{8FEBF63F-88BD-1548-8099-9414152B290F}" type="presOf" srcId="{F697CC5F-C7AC-4E4A-A419-5D647C81BA7E}" destId="{81B46668-2124-E544-8D4B-435DABE976B7}" srcOrd="0" destOrd="0" presId="urn:microsoft.com/office/officeart/2009/layout/CirclePictureHierarchy"/>
    <dgm:cxn modelId="{C5AE46ED-AB5F-0549-A5F2-DBD5439212AF}" type="presOf" srcId="{B209F8EC-5E87-FC47-9094-B27FEE49B007}" destId="{03BBAF9A-D7BE-7646-9B0A-E1B7BED10385}" srcOrd="0" destOrd="0" presId="urn:microsoft.com/office/officeart/2009/layout/CirclePictureHierarchy"/>
    <dgm:cxn modelId="{D7A45C3E-A044-D141-BC6F-BF47B76C50FE}" type="presOf" srcId="{6811281F-7C11-534E-AD25-876894E69FD4}" destId="{9693BAA5-BC7F-2F4F-A0DB-EF6DE9D4AAEC}" srcOrd="0" destOrd="0" presId="urn:microsoft.com/office/officeart/2009/layout/CirclePictureHierarchy"/>
    <dgm:cxn modelId="{9A9EF7EA-F620-6240-8B3C-A3882DE0198C}" type="presOf" srcId="{F3986766-038B-E445-B22A-C0B4400275F5}" destId="{B4C780B1-F800-BF43-AE2B-DCA6D571EC2C}" srcOrd="0" destOrd="0" presId="urn:microsoft.com/office/officeart/2009/layout/CirclePictureHierarchy"/>
    <dgm:cxn modelId="{AA0288EA-7A14-584C-985B-0F8F5EE889DB}" type="presOf" srcId="{8BE16CD2-68D8-2E49-82DA-815A09788300}" destId="{A9879F53-DD9A-C148-98AF-C7A9D8517305}" srcOrd="0" destOrd="0" presId="urn:microsoft.com/office/officeart/2009/layout/CirclePictureHierarchy"/>
    <dgm:cxn modelId="{E4105777-CBAC-D943-86D0-7279A1CF4CAE}" type="presOf" srcId="{532728B0-C2A1-2644-9F4C-96DCCF6DABCC}" destId="{1D8BDA47-2191-B643-96A1-D46E69E66614}" srcOrd="0" destOrd="0" presId="urn:microsoft.com/office/officeart/2009/layout/CirclePictureHierarchy"/>
    <dgm:cxn modelId="{4099F8AC-FB9C-0343-9D2A-92EA60DC35A7}" type="presOf" srcId="{286F02B3-D2FB-B249-8A02-1679DE32C2D1}" destId="{1BC20A0E-01B6-284B-89A6-AB27F58FD347}" srcOrd="0" destOrd="0" presId="urn:microsoft.com/office/officeart/2009/layout/CirclePictureHierarchy"/>
    <dgm:cxn modelId="{D499F38A-92EE-FB42-80A0-B711191A304D}" srcId="{57E46EB7-B20C-8945-A329-0AB2D4FE3E58}" destId="{681647BA-F3D3-BC40-ADEB-D05C2B13EA22}" srcOrd="1" destOrd="0" parTransId="{2652CFCB-2945-F448-97B0-87B486243759}" sibTransId="{4A4FCAFF-FF21-8D4D-949A-B5E466EBC126}"/>
    <dgm:cxn modelId="{D914B4E9-37CA-254B-996D-28AAED207D3B}" type="presOf" srcId="{FD2B0093-DA7A-C344-98D2-51E7D56A66C0}" destId="{AFB6007D-8F36-E043-BC2F-C0EE02B4A2F1}" srcOrd="0" destOrd="0" presId="urn:microsoft.com/office/officeart/2009/layout/CirclePictureHierarchy"/>
    <dgm:cxn modelId="{C21E37C8-4C48-3D46-8627-DC7668A9C47F}" srcId="{57E46EB7-B20C-8945-A329-0AB2D4FE3E58}" destId="{CD464380-850B-7141-88F9-8EA2AA25836E}" srcOrd="0" destOrd="0" parTransId="{F3986766-038B-E445-B22A-C0B4400275F5}" sibTransId="{121339A5-0263-224B-AFB8-1898F68D72C9}"/>
    <dgm:cxn modelId="{5605DB7B-A392-F24A-97F8-C4D6312538F1}" type="presOf" srcId="{054151D6-08D1-F84F-8A5B-AA9845650F4C}" destId="{7B165A68-846D-CD41-AE3B-1D7AD72C0E6F}" srcOrd="0" destOrd="0" presId="urn:microsoft.com/office/officeart/2009/layout/CirclePictureHierarchy"/>
    <dgm:cxn modelId="{92DC54D4-7D9F-864F-A454-1E633F8F7615}" srcId="{054151D6-08D1-F84F-8A5B-AA9845650F4C}" destId="{C6B9EB85-3384-EC40-8236-499F57EFB2CA}" srcOrd="1" destOrd="0" parTransId="{AFD932CA-1BE5-2244-A6A9-12C24427BB8A}" sibTransId="{683E7C9E-2E23-FC45-BD50-9239A4DC5B6E}"/>
    <dgm:cxn modelId="{03299FE8-5F37-4C46-864E-82B8C2649350}" type="presOf" srcId="{57E46EB7-B20C-8945-A329-0AB2D4FE3E58}" destId="{CF5E3D65-A4C8-6142-A5E1-A2ABB2E83424}" srcOrd="0" destOrd="0" presId="urn:microsoft.com/office/officeart/2009/layout/CirclePictureHierarchy"/>
    <dgm:cxn modelId="{2D62F264-7669-C749-BFF0-A734CE64F14F}" srcId="{6811281F-7C11-534E-AD25-876894E69FD4}" destId="{1AE9EE3D-49A0-F04C-8132-D4D18DD0B7D5}" srcOrd="1" destOrd="0" parTransId="{8BE16CD2-68D8-2E49-82DA-815A09788300}" sibTransId="{46A7824D-48E8-3F4D-B712-A41642A30CEB}"/>
    <dgm:cxn modelId="{6F78AA62-B92C-9944-B1CA-4047106F05C1}" type="presOf" srcId="{681647BA-F3D3-BC40-ADEB-D05C2B13EA22}" destId="{F6F20824-794A-5D4A-96DE-3EA26AFE6E74}" srcOrd="0" destOrd="0" presId="urn:microsoft.com/office/officeart/2009/layout/CirclePictureHierarchy"/>
    <dgm:cxn modelId="{FBAEF8A1-C42E-6146-BC70-9D8227A30647}" srcId="{FD2B0093-DA7A-C344-98D2-51E7D56A66C0}" destId="{532728B0-C2A1-2644-9F4C-96DCCF6DABCC}" srcOrd="1" destOrd="0" parTransId="{F697CC5F-C7AC-4E4A-A419-5D647C81BA7E}" sibTransId="{3BCBE5D3-E6F4-DB4E-9F20-78ABC54BB909}"/>
    <dgm:cxn modelId="{C6C17ED0-9F7F-E742-9084-EF572A7089A6}" type="presOf" srcId="{C6B9EB85-3384-EC40-8236-499F57EFB2CA}" destId="{167A0C4A-17E3-CC45-9AC5-E8472FC68B8A}" srcOrd="0" destOrd="0" presId="urn:microsoft.com/office/officeart/2009/layout/CirclePictureHierarchy"/>
    <dgm:cxn modelId="{0F321E55-AE7B-D347-9BEF-76AF759D351B}" type="presOf" srcId="{F4548FF6-54EE-5C4B-8D3F-9541D6636EE3}" destId="{F4BBC447-BDDB-C94B-B05F-F7A69C898D16}" srcOrd="0" destOrd="0" presId="urn:microsoft.com/office/officeart/2009/layout/CirclePictureHierarchy"/>
    <dgm:cxn modelId="{70956433-4710-A14D-9B8D-B58BE3876C55}" type="presParOf" srcId="{E3193C4F-0602-B94E-AC5E-7ECBBC0739DF}" destId="{89604F4F-E990-6A4A-BE86-B63C46BE87A0}" srcOrd="0" destOrd="0" presId="urn:microsoft.com/office/officeart/2009/layout/CirclePictureHierarchy"/>
    <dgm:cxn modelId="{1B1A8043-E79F-4043-8945-293B2A7E4643}" type="presParOf" srcId="{89604F4F-E990-6A4A-BE86-B63C46BE87A0}" destId="{99382D5E-E2EE-EE45-BF94-6CCAFA9E4751}" srcOrd="0" destOrd="0" presId="urn:microsoft.com/office/officeart/2009/layout/CirclePictureHierarchy"/>
    <dgm:cxn modelId="{201B4C8A-F87B-1F44-853C-0606033519D3}" type="presParOf" srcId="{99382D5E-E2EE-EE45-BF94-6CCAFA9E4751}" destId="{84B60C78-9A03-1141-919F-1FE8A78CC9EA}" srcOrd="0" destOrd="0" presId="urn:microsoft.com/office/officeart/2009/layout/CirclePictureHierarchy"/>
    <dgm:cxn modelId="{B3838E2C-7FA1-1644-86FA-0F373F7CF0FC}" type="presParOf" srcId="{99382D5E-E2EE-EE45-BF94-6CCAFA9E4751}" destId="{6B8D9219-C3A7-EA40-BEEB-508BA9298694}" srcOrd="1" destOrd="0" presId="urn:microsoft.com/office/officeart/2009/layout/CirclePictureHierarchy"/>
    <dgm:cxn modelId="{338B6404-7E3F-354D-A761-EDD62C23D642}" type="presParOf" srcId="{89604F4F-E990-6A4A-BE86-B63C46BE87A0}" destId="{99BDDE55-F2CF-6941-B37C-0919E6D768D2}" srcOrd="1" destOrd="0" presId="urn:microsoft.com/office/officeart/2009/layout/CirclePictureHierarchy"/>
    <dgm:cxn modelId="{5FCA9B8E-11B6-564E-8D53-F8A14BD71F63}" type="presParOf" srcId="{99BDDE55-F2CF-6941-B37C-0919E6D768D2}" destId="{1BC20A0E-01B6-284B-89A6-AB27F58FD347}" srcOrd="0" destOrd="0" presId="urn:microsoft.com/office/officeart/2009/layout/CirclePictureHierarchy"/>
    <dgm:cxn modelId="{9551D550-5C7D-E64A-9CB5-4B900516D60A}" type="presParOf" srcId="{99BDDE55-F2CF-6941-B37C-0919E6D768D2}" destId="{E3FB7A46-EB7E-6F40-B4F9-00B2CD1754C8}" srcOrd="1" destOrd="0" presId="urn:microsoft.com/office/officeart/2009/layout/CirclePictureHierarchy"/>
    <dgm:cxn modelId="{FEB0D718-F1EA-B44C-BC12-7AEEF407AC98}" type="presParOf" srcId="{E3FB7A46-EB7E-6F40-B4F9-00B2CD1754C8}" destId="{4E92753C-309F-2E4B-9385-015325B07154}" srcOrd="0" destOrd="0" presId="urn:microsoft.com/office/officeart/2009/layout/CirclePictureHierarchy"/>
    <dgm:cxn modelId="{887232BE-B359-8543-8985-3F173F638A49}" type="presParOf" srcId="{4E92753C-309F-2E4B-9385-015325B07154}" destId="{44515CD6-1294-1D4C-BD67-ED4D7ED117CE}" srcOrd="0" destOrd="0" presId="urn:microsoft.com/office/officeart/2009/layout/CirclePictureHierarchy"/>
    <dgm:cxn modelId="{DE6DBEE4-ACCD-9442-9A72-86426CB74736}" type="presParOf" srcId="{4E92753C-309F-2E4B-9385-015325B07154}" destId="{AFB6007D-8F36-E043-BC2F-C0EE02B4A2F1}" srcOrd="1" destOrd="0" presId="urn:microsoft.com/office/officeart/2009/layout/CirclePictureHierarchy"/>
    <dgm:cxn modelId="{9C7A0069-D14B-9E4F-A3E7-89E6C2DBA1FD}" type="presParOf" srcId="{E3FB7A46-EB7E-6F40-B4F9-00B2CD1754C8}" destId="{CB54B3BB-B0EC-5147-B54C-4C1FFD181417}" srcOrd="1" destOrd="0" presId="urn:microsoft.com/office/officeart/2009/layout/CirclePictureHierarchy"/>
    <dgm:cxn modelId="{619118DE-D3A2-B441-B0E0-C8DCEE443B8B}" type="presParOf" srcId="{CB54B3BB-B0EC-5147-B54C-4C1FFD181417}" destId="{52E8168C-7245-FE4C-86B6-1350A280C270}" srcOrd="0" destOrd="0" presId="urn:microsoft.com/office/officeart/2009/layout/CirclePictureHierarchy"/>
    <dgm:cxn modelId="{329C1DA4-BAF1-6846-920F-18D7C68594BC}" type="presParOf" srcId="{CB54B3BB-B0EC-5147-B54C-4C1FFD181417}" destId="{095DF505-D3D3-904D-BB70-56407EDBC5BA}" srcOrd="1" destOrd="0" presId="urn:microsoft.com/office/officeart/2009/layout/CirclePictureHierarchy"/>
    <dgm:cxn modelId="{A5ABD682-A9CB-F240-B7CD-224C01DAC7CB}" type="presParOf" srcId="{095DF505-D3D3-904D-BB70-56407EDBC5BA}" destId="{A93CC1DF-290D-AB41-81E4-5CDE5010C0E8}" srcOrd="0" destOrd="0" presId="urn:microsoft.com/office/officeart/2009/layout/CirclePictureHierarchy"/>
    <dgm:cxn modelId="{A2E41991-CB24-0946-A841-BF2E1CD55C0D}" type="presParOf" srcId="{A93CC1DF-290D-AB41-81E4-5CDE5010C0E8}" destId="{FF691E50-FFA5-EF4F-BAC5-31CA75122FCA}" srcOrd="0" destOrd="0" presId="urn:microsoft.com/office/officeart/2009/layout/CirclePictureHierarchy"/>
    <dgm:cxn modelId="{097EF092-AA01-8A45-B7A7-B3C503AD6E83}" type="presParOf" srcId="{A93CC1DF-290D-AB41-81E4-5CDE5010C0E8}" destId="{7B165A68-846D-CD41-AE3B-1D7AD72C0E6F}" srcOrd="1" destOrd="0" presId="urn:microsoft.com/office/officeart/2009/layout/CirclePictureHierarchy"/>
    <dgm:cxn modelId="{AD6F4198-4757-4F49-B35D-678508D89542}" type="presParOf" srcId="{095DF505-D3D3-904D-BB70-56407EDBC5BA}" destId="{DC2BDF39-A267-8644-92CC-C1424C00939B}" srcOrd="1" destOrd="0" presId="urn:microsoft.com/office/officeart/2009/layout/CirclePictureHierarchy"/>
    <dgm:cxn modelId="{2A21F8BC-1972-A448-8AE4-5F4EC588C6BB}" type="presParOf" srcId="{DC2BDF39-A267-8644-92CC-C1424C00939B}" destId="{9A80A52B-A8E7-A440-867A-4C47758F670C}" srcOrd="0" destOrd="0" presId="urn:microsoft.com/office/officeart/2009/layout/CirclePictureHierarchy"/>
    <dgm:cxn modelId="{AC02E55C-FC9E-E04B-BE4C-3F7AD4A4A574}" type="presParOf" srcId="{DC2BDF39-A267-8644-92CC-C1424C00939B}" destId="{020C4801-790A-BB45-B6F4-913935ABA0AA}" srcOrd="1" destOrd="0" presId="urn:microsoft.com/office/officeart/2009/layout/CirclePictureHierarchy"/>
    <dgm:cxn modelId="{85B22F2A-E1A9-2C44-9F98-020C48E2E16B}" type="presParOf" srcId="{020C4801-790A-BB45-B6F4-913935ABA0AA}" destId="{B85CCBD3-D603-004A-9233-25021D6DD388}" srcOrd="0" destOrd="0" presId="urn:microsoft.com/office/officeart/2009/layout/CirclePictureHierarchy"/>
    <dgm:cxn modelId="{90C10B0F-2359-AD45-B862-BE2E1329FC81}" type="presParOf" srcId="{B85CCBD3-D603-004A-9233-25021D6DD388}" destId="{7AA063E9-EF7F-2C47-9F5E-43F7C4A9459B}" srcOrd="0" destOrd="0" presId="urn:microsoft.com/office/officeart/2009/layout/CirclePictureHierarchy"/>
    <dgm:cxn modelId="{C8D58399-8836-7B4E-80C3-72F4FB1855AD}" type="presParOf" srcId="{B85CCBD3-D603-004A-9233-25021D6DD388}" destId="{F4BBC447-BDDB-C94B-B05F-F7A69C898D16}" srcOrd="1" destOrd="0" presId="urn:microsoft.com/office/officeart/2009/layout/CirclePictureHierarchy"/>
    <dgm:cxn modelId="{49354A6C-7156-0048-BC93-CD8DE059FBBC}" type="presParOf" srcId="{020C4801-790A-BB45-B6F4-913935ABA0AA}" destId="{3595E218-7772-A740-8C27-7D286F5EC8C8}" srcOrd="1" destOrd="0" presId="urn:microsoft.com/office/officeart/2009/layout/CirclePictureHierarchy"/>
    <dgm:cxn modelId="{0219A254-65B9-6445-AD5A-02FDBD5BCC46}" type="presParOf" srcId="{DC2BDF39-A267-8644-92CC-C1424C00939B}" destId="{C0E4219D-FAE7-4E4D-9E11-732B405BAE5B}" srcOrd="2" destOrd="0" presId="urn:microsoft.com/office/officeart/2009/layout/CirclePictureHierarchy"/>
    <dgm:cxn modelId="{3ACF2754-5E74-5640-B1E4-8D48CEA75D8C}" type="presParOf" srcId="{DC2BDF39-A267-8644-92CC-C1424C00939B}" destId="{C48531D3-6480-7345-8905-14EDD2A6843B}" srcOrd="3" destOrd="0" presId="urn:microsoft.com/office/officeart/2009/layout/CirclePictureHierarchy"/>
    <dgm:cxn modelId="{0C5DD63D-28BD-0048-ACF8-BE9713B14B3E}" type="presParOf" srcId="{C48531D3-6480-7345-8905-14EDD2A6843B}" destId="{09E97F88-4BB8-F14B-81A0-FC8918BC719F}" srcOrd="0" destOrd="0" presId="urn:microsoft.com/office/officeart/2009/layout/CirclePictureHierarchy"/>
    <dgm:cxn modelId="{9820105D-17F3-F042-8409-84175D5C7B4C}" type="presParOf" srcId="{09E97F88-4BB8-F14B-81A0-FC8918BC719F}" destId="{7EF795D0-C7AF-E54E-A461-1BFEEE93FB88}" srcOrd="0" destOrd="0" presId="urn:microsoft.com/office/officeart/2009/layout/CirclePictureHierarchy"/>
    <dgm:cxn modelId="{61BECBAD-6ED6-2445-BA0F-FD1E9A16EB81}" type="presParOf" srcId="{09E97F88-4BB8-F14B-81A0-FC8918BC719F}" destId="{167A0C4A-17E3-CC45-9AC5-E8472FC68B8A}" srcOrd="1" destOrd="0" presId="urn:microsoft.com/office/officeart/2009/layout/CirclePictureHierarchy"/>
    <dgm:cxn modelId="{210C0A74-69E3-4F4D-BBDA-70A5E0F5A344}" type="presParOf" srcId="{C48531D3-6480-7345-8905-14EDD2A6843B}" destId="{58B8C5F9-E312-5548-871A-95C761E420B2}" srcOrd="1" destOrd="0" presId="urn:microsoft.com/office/officeart/2009/layout/CirclePictureHierarchy"/>
    <dgm:cxn modelId="{2A7DAE6A-DD38-BA4F-B7F3-63C355BE1734}" type="presParOf" srcId="{CB54B3BB-B0EC-5147-B54C-4C1FFD181417}" destId="{81B46668-2124-E544-8D4B-435DABE976B7}" srcOrd="2" destOrd="0" presId="urn:microsoft.com/office/officeart/2009/layout/CirclePictureHierarchy"/>
    <dgm:cxn modelId="{7194FA3E-DD9F-CD4F-8739-760191848BD3}" type="presParOf" srcId="{CB54B3BB-B0EC-5147-B54C-4C1FFD181417}" destId="{A43CF338-2F15-7B41-BBBD-16B30E32A636}" srcOrd="3" destOrd="0" presId="urn:microsoft.com/office/officeart/2009/layout/CirclePictureHierarchy"/>
    <dgm:cxn modelId="{70CF8241-B3D1-A648-AE91-836E427958B6}" type="presParOf" srcId="{A43CF338-2F15-7B41-BBBD-16B30E32A636}" destId="{288E79B3-4E6A-BB4A-8CD6-3E2FCEF186D0}" srcOrd="0" destOrd="0" presId="urn:microsoft.com/office/officeart/2009/layout/CirclePictureHierarchy"/>
    <dgm:cxn modelId="{77BCC7A3-E540-0240-B270-4A3BEF77AF0B}" type="presParOf" srcId="{288E79B3-4E6A-BB4A-8CD6-3E2FCEF186D0}" destId="{5D3A07F8-975F-044A-9B65-CDE508AD06AC}" srcOrd="0" destOrd="0" presId="urn:microsoft.com/office/officeart/2009/layout/CirclePictureHierarchy"/>
    <dgm:cxn modelId="{99C66F6C-858B-214F-8DA8-6A2FDF4D5B52}" type="presParOf" srcId="{288E79B3-4E6A-BB4A-8CD6-3E2FCEF186D0}" destId="{1D8BDA47-2191-B643-96A1-D46E69E66614}" srcOrd="1" destOrd="0" presId="urn:microsoft.com/office/officeart/2009/layout/CirclePictureHierarchy"/>
    <dgm:cxn modelId="{9CBA91A9-1F2F-A64C-88A8-90E8172566E8}" type="presParOf" srcId="{A43CF338-2F15-7B41-BBBD-16B30E32A636}" destId="{A9A3008E-5992-D34D-878D-18F047C4536D}" srcOrd="1" destOrd="0" presId="urn:microsoft.com/office/officeart/2009/layout/CirclePictureHierarchy"/>
    <dgm:cxn modelId="{FBE1F7AA-953C-624C-9DF9-C581D13A7502}" type="presParOf" srcId="{99BDDE55-F2CF-6941-B37C-0919E6D768D2}" destId="{03BBAF9A-D7BE-7646-9B0A-E1B7BED10385}" srcOrd="2" destOrd="0" presId="urn:microsoft.com/office/officeart/2009/layout/CirclePictureHierarchy"/>
    <dgm:cxn modelId="{0FFD038A-4D9F-5D4C-A826-FD4E46A74043}" type="presParOf" srcId="{99BDDE55-F2CF-6941-B37C-0919E6D768D2}" destId="{E846778A-AA12-5240-B474-899F008FD0F5}" srcOrd="3" destOrd="0" presId="urn:microsoft.com/office/officeart/2009/layout/CirclePictureHierarchy"/>
    <dgm:cxn modelId="{4B6F6297-0170-2F4E-9077-576009D3B961}" type="presParOf" srcId="{E846778A-AA12-5240-B474-899F008FD0F5}" destId="{7326821A-7270-FD4B-A4E1-0134C20C6BEF}" srcOrd="0" destOrd="0" presId="urn:microsoft.com/office/officeart/2009/layout/CirclePictureHierarchy"/>
    <dgm:cxn modelId="{1CDC6C33-5B07-3B4F-B8F1-E2D70317F97F}" type="presParOf" srcId="{7326821A-7270-FD4B-A4E1-0134C20C6BEF}" destId="{9B50E24F-BEF0-3A43-9362-A057D703A692}" srcOrd="0" destOrd="0" presId="urn:microsoft.com/office/officeart/2009/layout/CirclePictureHierarchy"/>
    <dgm:cxn modelId="{1C7FDF12-E4D6-AA4F-A52F-4980AF416115}" type="presParOf" srcId="{7326821A-7270-FD4B-A4E1-0134C20C6BEF}" destId="{9693BAA5-BC7F-2F4F-A0DB-EF6DE9D4AAEC}" srcOrd="1" destOrd="0" presId="urn:microsoft.com/office/officeart/2009/layout/CirclePictureHierarchy"/>
    <dgm:cxn modelId="{15EF74B5-B702-3142-AF2E-2F78D928A069}" type="presParOf" srcId="{E846778A-AA12-5240-B474-899F008FD0F5}" destId="{15B8804B-848D-F54C-8556-90E67F164B9E}" srcOrd="1" destOrd="0" presId="urn:microsoft.com/office/officeart/2009/layout/CirclePictureHierarchy"/>
    <dgm:cxn modelId="{4E399E9F-D79F-2D40-8E54-B7133EF64172}" type="presParOf" srcId="{15B8804B-848D-F54C-8556-90E67F164B9E}" destId="{F2A97E0A-43DF-844A-90CB-C198EFB1B265}" srcOrd="0" destOrd="0" presId="urn:microsoft.com/office/officeart/2009/layout/CirclePictureHierarchy"/>
    <dgm:cxn modelId="{5DD46AD0-87BE-9E4D-9370-66C5E3ED7478}" type="presParOf" srcId="{15B8804B-848D-F54C-8556-90E67F164B9E}" destId="{14211CA2-B147-1842-994B-219118B42D2D}" srcOrd="1" destOrd="0" presId="urn:microsoft.com/office/officeart/2009/layout/CirclePictureHierarchy"/>
    <dgm:cxn modelId="{9E4E624D-6867-364A-B73A-E15C30B6EC91}" type="presParOf" srcId="{14211CA2-B147-1842-994B-219118B42D2D}" destId="{111F5A7E-10EF-E640-8961-C34CA5D01DD8}" srcOrd="0" destOrd="0" presId="urn:microsoft.com/office/officeart/2009/layout/CirclePictureHierarchy"/>
    <dgm:cxn modelId="{32BBFF32-8263-0A45-B8AB-162D5CB4B4D5}" type="presParOf" srcId="{111F5A7E-10EF-E640-8961-C34CA5D01DD8}" destId="{014BDBBE-C4F0-C044-AB6C-5448A1458204}" srcOrd="0" destOrd="0" presId="urn:microsoft.com/office/officeart/2009/layout/CirclePictureHierarchy"/>
    <dgm:cxn modelId="{2D45C131-83CB-1140-B8AD-7FA3DC908BA3}" type="presParOf" srcId="{111F5A7E-10EF-E640-8961-C34CA5D01DD8}" destId="{CF5E3D65-A4C8-6142-A5E1-A2ABB2E83424}" srcOrd="1" destOrd="0" presId="urn:microsoft.com/office/officeart/2009/layout/CirclePictureHierarchy"/>
    <dgm:cxn modelId="{486180D4-CE3D-154A-91FF-2704AC479912}" type="presParOf" srcId="{14211CA2-B147-1842-994B-219118B42D2D}" destId="{720C79AD-E336-3E4B-A51B-5F694DFE4726}" srcOrd="1" destOrd="0" presId="urn:microsoft.com/office/officeart/2009/layout/CirclePictureHierarchy"/>
    <dgm:cxn modelId="{54AFABCC-95DA-B24D-A0AF-22A9F756D95E}" type="presParOf" srcId="{720C79AD-E336-3E4B-A51B-5F694DFE4726}" destId="{B4C780B1-F800-BF43-AE2B-DCA6D571EC2C}" srcOrd="0" destOrd="0" presId="urn:microsoft.com/office/officeart/2009/layout/CirclePictureHierarchy"/>
    <dgm:cxn modelId="{1FF6644C-8952-744E-9D4D-F254B8DEAB2C}" type="presParOf" srcId="{720C79AD-E336-3E4B-A51B-5F694DFE4726}" destId="{36A98F68-10F9-D648-A0B8-C5947D81E932}" srcOrd="1" destOrd="0" presId="urn:microsoft.com/office/officeart/2009/layout/CirclePictureHierarchy"/>
    <dgm:cxn modelId="{877A39B1-67C4-0048-A95C-05E1BF39EB5F}" type="presParOf" srcId="{36A98F68-10F9-D648-A0B8-C5947D81E932}" destId="{2F00BB9F-7CFD-A34D-B45B-A647C15B11F8}" srcOrd="0" destOrd="0" presId="urn:microsoft.com/office/officeart/2009/layout/CirclePictureHierarchy"/>
    <dgm:cxn modelId="{3E52735E-9583-0D40-9A73-1E5D34255D61}" type="presParOf" srcId="{2F00BB9F-7CFD-A34D-B45B-A647C15B11F8}" destId="{FC64FA65-FE82-D849-AD60-8FDBC17631E2}" srcOrd="0" destOrd="0" presId="urn:microsoft.com/office/officeart/2009/layout/CirclePictureHierarchy"/>
    <dgm:cxn modelId="{4453E7FE-0815-1046-9EF3-E61A9E93AA3A}" type="presParOf" srcId="{2F00BB9F-7CFD-A34D-B45B-A647C15B11F8}" destId="{39FC3315-EF65-D646-A0EB-77CB10B9EF25}" srcOrd="1" destOrd="0" presId="urn:microsoft.com/office/officeart/2009/layout/CirclePictureHierarchy"/>
    <dgm:cxn modelId="{A2F13D9B-D218-264E-9517-33F9E50B15B1}" type="presParOf" srcId="{36A98F68-10F9-D648-A0B8-C5947D81E932}" destId="{3E9C28DE-76D2-7243-B6FA-A935CEFE28B2}" srcOrd="1" destOrd="0" presId="urn:microsoft.com/office/officeart/2009/layout/CirclePictureHierarchy"/>
    <dgm:cxn modelId="{17524602-F322-9143-870D-43B54B3BE3E5}" type="presParOf" srcId="{720C79AD-E336-3E4B-A51B-5F694DFE4726}" destId="{DC269A3E-1790-DB45-9925-E84ADA052FFD}" srcOrd="2" destOrd="0" presId="urn:microsoft.com/office/officeart/2009/layout/CirclePictureHierarchy"/>
    <dgm:cxn modelId="{1306356D-E3BD-7F4F-9480-10053E6A7A09}" type="presParOf" srcId="{720C79AD-E336-3E4B-A51B-5F694DFE4726}" destId="{20B3B6B7-EE5D-0140-A4DB-E0F0949620E6}" srcOrd="3" destOrd="0" presId="urn:microsoft.com/office/officeart/2009/layout/CirclePictureHierarchy"/>
    <dgm:cxn modelId="{A07EF6C4-FBC8-C84A-BABA-CC7251E6C175}" type="presParOf" srcId="{20B3B6B7-EE5D-0140-A4DB-E0F0949620E6}" destId="{E0A2BA85-290E-8646-ADC9-7E7BA9A7EB90}" srcOrd="0" destOrd="0" presId="urn:microsoft.com/office/officeart/2009/layout/CirclePictureHierarchy"/>
    <dgm:cxn modelId="{00D86F42-5CE8-2344-88B8-2677DB78D264}" type="presParOf" srcId="{E0A2BA85-290E-8646-ADC9-7E7BA9A7EB90}" destId="{5B9D4D4F-777F-E14C-BD05-0BD72452A6FB}" srcOrd="0" destOrd="0" presId="urn:microsoft.com/office/officeart/2009/layout/CirclePictureHierarchy"/>
    <dgm:cxn modelId="{E07300E3-BD47-C44B-85A6-A8ED1150F594}" type="presParOf" srcId="{E0A2BA85-290E-8646-ADC9-7E7BA9A7EB90}" destId="{F6F20824-794A-5D4A-96DE-3EA26AFE6E74}" srcOrd="1" destOrd="0" presId="urn:microsoft.com/office/officeart/2009/layout/CirclePictureHierarchy"/>
    <dgm:cxn modelId="{1446B8CA-2AA5-114C-9C83-D0222BD389DD}" type="presParOf" srcId="{20B3B6B7-EE5D-0140-A4DB-E0F0949620E6}" destId="{4739A4B1-2131-CF4D-9CDF-186FAA2C0406}" srcOrd="1" destOrd="0" presId="urn:microsoft.com/office/officeart/2009/layout/CirclePictureHierarchy"/>
    <dgm:cxn modelId="{6B5A7910-793A-254A-8E4A-42FEE69BC30B}" type="presParOf" srcId="{15B8804B-848D-F54C-8556-90E67F164B9E}" destId="{A9879F53-DD9A-C148-98AF-C7A9D8517305}" srcOrd="2" destOrd="0" presId="urn:microsoft.com/office/officeart/2009/layout/CirclePictureHierarchy"/>
    <dgm:cxn modelId="{4ECE01C0-3D38-C849-B1C4-85D23991F584}" type="presParOf" srcId="{15B8804B-848D-F54C-8556-90E67F164B9E}" destId="{8AC2FCC9-BC6C-9F4C-8118-65211B189CF6}" srcOrd="3" destOrd="0" presId="urn:microsoft.com/office/officeart/2009/layout/CirclePictureHierarchy"/>
    <dgm:cxn modelId="{DBD72BCC-4E05-8043-8764-4597A7183A67}" type="presParOf" srcId="{8AC2FCC9-BC6C-9F4C-8118-65211B189CF6}" destId="{6ABD0D01-C281-BB45-87B9-699D56AB143F}" srcOrd="0" destOrd="0" presId="urn:microsoft.com/office/officeart/2009/layout/CirclePictureHierarchy"/>
    <dgm:cxn modelId="{D7955DDE-F71F-AE40-A1D1-EB3117F99AAB}" type="presParOf" srcId="{6ABD0D01-C281-BB45-87B9-699D56AB143F}" destId="{A979E6F3-F0E0-2A49-953C-B74F7CEF3B4D}" srcOrd="0" destOrd="0" presId="urn:microsoft.com/office/officeart/2009/layout/CirclePictureHierarchy"/>
    <dgm:cxn modelId="{A33972A6-2029-2A4B-AD81-736E2EA3A458}" type="presParOf" srcId="{6ABD0D01-C281-BB45-87B9-699D56AB143F}" destId="{2AD44425-79A3-4540-A0EC-869DC1F00BD8}" srcOrd="1" destOrd="0" presId="urn:microsoft.com/office/officeart/2009/layout/CirclePictureHierarchy"/>
    <dgm:cxn modelId="{7B1124C1-8B8E-214A-B0DF-9E94A414A388}" type="presParOf" srcId="{8AC2FCC9-BC6C-9F4C-8118-65211B189CF6}" destId="{7D453EBD-36D8-1E4D-BAD3-551501866ED7}"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79F53-DD9A-C148-98AF-C7A9D8517305}">
      <dsp:nvSpPr>
        <dsp:cNvPr id="0" name=""/>
        <dsp:cNvSpPr/>
      </dsp:nvSpPr>
      <dsp:spPr>
        <a:xfrm>
          <a:off x="3450030" y="1603429"/>
          <a:ext cx="541909" cy="124146"/>
        </a:xfrm>
        <a:custGeom>
          <a:avLst/>
          <a:gdLst/>
          <a:ahLst/>
          <a:cxnLst/>
          <a:rect l="0" t="0" r="0" b="0"/>
          <a:pathLst>
            <a:path>
              <a:moveTo>
                <a:pt x="0" y="0"/>
              </a:moveTo>
              <a:lnTo>
                <a:pt x="0" y="62565"/>
              </a:lnTo>
              <a:lnTo>
                <a:pt x="541909" y="62565"/>
              </a:lnTo>
              <a:lnTo>
                <a:pt x="541909" y="12414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269A3E-1790-DB45-9925-E84ADA052FFD}">
      <dsp:nvSpPr>
        <dsp:cNvPr id="0" name=""/>
        <dsp:cNvSpPr/>
      </dsp:nvSpPr>
      <dsp:spPr>
        <a:xfrm>
          <a:off x="2908121" y="2121692"/>
          <a:ext cx="541909" cy="124146"/>
        </a:xfrm>
        <a:custGeom>
          <a:avLst/>
          <a:gdLst/>
          <a:ahLst/>
          <a:cxnLst/>
          <a:rect l="0" t="0" r="0" b="0"/>
          <a:pathLst>
            <a:path>
              <a:moveTo>
                <a:pt x="0" y="0"/>
              </a:moveTo>
              <a:lnTo>
                <a:pt x="0" y="62565"/>
              </a:lnTo>
              <a:lnTo>
                <a:pt x="541909" y="62565"/>
              </a:lnTo>
              <a:lnTo>
                <a:pt x="541909" y="12414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C780B1-F800-BF43-AE2B-DCA6D571EC2C}">
      <dsp:nvSpPr>
        <dsp:cNvPr id="0" name=""/>
        <dsp:cNvSpPr/>
      </dsp:nvSpPr>
      <dsp:spPr>
        <a:xfrm>
          <a:off x="2366212" y="2121692"/>
          <a:ext cx="541909" cy="124146"/>
        </a:xfrm>
        <a:custGeom>
          <a:avLst/>
          <a:gdLst/>
          <a:ahLst/>
          <a:cxnLst/>
          <a:rect l="0" t="0" r="0" b="0"/>
          <a:pathLst>
            <a:path>
              <a:moveTo>
                <a:pt x="541909" y="0"/>
              </a:moveTo>
              <a:lnTo>
                <a:pt x="541909" y="62565"/>
              </a:lnTo>
              <a:lnTo>
                <a:pt x="0" y="62565"/>
              </a:lnTo>
              <a:lnTo>
                <a:pt x="0" y="12414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97E0A-43DF-844A-90CB-C198EFB1B265}">
      <dsp:nvSpPr>
        <dsp:cNvPr id="0" name=""/>
        <dsp:cNvSpPr/>
      </dsp:nvSpPr>
      <dsp:spPr>
        <a:xfrm>
          <a:off x="2908121" y="1603429"/>
          <a:ext cx="541909" cy="124146"/>
        </a:xfrm>
        <a:custGeom>
          <a:avLst/>
          <a:gdLst/>
          <a:ahLst/>
          <a:cxnLst/>
          <a:rect l="0" t="0" r="0" b="0"/>
          <a:pathLst>
            <a:path>
              <a:moveTo>
                <a:pt x="541909" y="0"/>
              </a:moveTo>
              <a:lnTo>
                <a:pt x="541909" y="62565"/>
              </a:lnTo>
              <a:lnTo>
                <a:pt x="0" y="62565"/>
              </a:lnTo>
              <a:lnTo>
                <a:pt x="0" y="12414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BBAF9A-D7BE-7646-9B0A-E1B7BED10385}">
      <dsp:nvSpPr>
        <dsp:cNvPr id="0" name=""/>
        <dsp:cNvSpPr/>
      </dsp:nvSpPr>
      <dsp:spPr>
        <a:xfrm>
          <a:off x="2366212" y="1085167"/>
          <a:ext cx="1083818" cy="124146"/>
        </a:xfrm>
        <a:custGeom>
          <a:avLst/>
          <a:gdLst/>
          <a:ahLst/>
          <a:cxnLst/>
          <a:rect l="0" t="0" r="0" b="0"/>
          <a:pathLst>
            <a:path>
              <a:moveTo>
                <a:pt x="0" y="0"/>
              </a:moveTo>
              <a:lnTo>
                <a:pt x="0" y="62565"/>
              </a:lnTo>
              <a:lnTo>
                <a:pt x="1083818" y="62565"/>
              </a:lnTo>
              <a:lnTo>
                <a:pt x="1083818" y="12414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B46668-2124-E544-8D4B-435DABE976B7}">
      <dsp:nvSpPr>
        <dsp:cNvPr id="0" name=""/>
        <dsp:cNvSpPr/>
      </dsp:nvSpPr>
      <dsp:spPr>
        <a:xfrm>
          <a:off x="1282393" y="1603429"/>
          <a:ext cx="541909" cy="124146"/>
        </a:xfrm>
        <a:custGeom>
          <a:avLst/>
          <a:gdLst/>
          <a:ahLst/>
          <a:cxnLst/>
          <a:rect l="0" t="0" r="0" b="0"/>
          <a:pathLst>
            <a:path>
              <a:moveTo>
                <a:pt x="0" y="0"/>
              </a:moveTo>
              <a:lnTo>
                <a:pt x="0" y="62565"/>
              </a:lnTo>
              <a:lnTo>
                <a:pt x="541909" y="62565"/>
              </a:lnTo>
              <a:lnTo>
                <a:pt x="541909" y="12414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E4219D-FAE7-4E4D-9E11-732B405BAE5B}">
      <dsp:nvSpPr>
        <dsp:cNvPr id="0" name=""/>
        <dsp:cNvSpPr/>
      </dsp:nvSpPr>
      <dsp:spPr>
        <a:xfrm>
          <a:off x="740484" y="2121692"/>
          <a:ext cx="541909" cy="124146"/>
        </a:xfrm>
        <a:custGeom>
          <a:avLst/>
          <a:gdLst/>
          <a:ahLst/>
          <a:cxnLst/>
          <a:rect l="0" t="0" r="0" b="0"/>
          <a:pathLst>
            <a:path>
              <a:moveTo>
                <a:pt x="0" y="0"/>
              </a:moveTo>
              <a:lnTo>
                <a:pt x="0" y="62565"/>
              </a:lnTo>
              <a:lnTo>
                <a:pt x="541909" y="62565"/>
              </a:lnTo>
              <a:lnTo>
                <a:pt x="541909" y="12414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80A52B-A8E7-A440-867A-4C47758F670C}">
      <dsp:nvSpPr>
        <dsp:cNvPr id="0" name=""/>
        <dsp:cNvSpPr/>
      </dsp:nvSpPr>
      <dsp:spPr>
        <a:xfrm>
          <a:off x="198575" y="2121692"/>
          <a:ext cx="541909" cy="124146"/>
        </a:xfrm>
        <a:custGeom>
          <a:avLst/>
          <a:gdLst/>
          <a:ahLst/>
          <a:cxnLst/>
          <a:rect l="0" t="0" r="0" b="0"/>
          <a:pathLst>
            <a:path>
              <a:moveTo>
                <a:pt x="541909" y="0"/>
              </a:moveTo>
              <a:lnTo>
                <a:pt x="541909" y="62565"/>
              </a:lnTo>
              <a:lnTo>
                <a:pt x="0" y="62565"/>
              </a:lnTo>
              <a:lnTo>
                <a:pt x="0" y="12414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E8168C-7245-FE4C-86B6-1350A280C270}">
      <dsp:nvSpPr>
        <dsp:cNvPr id="0" name=""/>
        <dsp:cNvSpPr/>
      </dsp:nvSpPr>
      <dsp:spPr>
        <a:xfrm>
          <a:off x="740484" y="1603429"/>
          <a:ext cx="541909" cy="124146"/>
        </a:xfrm>
        <a:custGeom>
          <a:avLst/>
          <a:gdLst/>
          <a:ahLst/>
          <a:cxnLst/>
          <a:rect l="0" t="0" r="0" b="0"/>
          <a:pathLst>
            <a:path>
              <a:moveTo>
                <a:pt x="541909" y="0"/>
              </a:moveTo>
              <a:lnTo>
                <a:pt x="541909" y="62565"/>
              </a:lnTo>
              <a:lnTo>
                <a:pt x="0" y="62565"/>
              </a:lnTo>
              <a:lnTo>
                <a:pt x="0" y="12414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C20A0E-01B6-284B-89A6-AB27F58FD347}">
      <dsp:nvSpPr>
        <dsp:cNvPr id="0" name=""/>
        <dsp:cNvSpPr/>
      </dsp:nvSpPr>
      <dsp:spPr>
        <a:xfrm>
          <a:off x="1282393" y="1085167"/>
          <a:ext cx="1083818" cy="124146"/>
        </a:xfrm>
        <a:custGeom>
          <a:avLst/>
          <a:gdLst/>
          <a:ahLst/>
          <a:cxnLst/>
          <a:rect l="0" t="0" r="0" b="0"/>
          <a:pathLst>
            <a:path>
              <a:moveTo>
                <a:pt x="1083818" y="0"/>
              </a:moveTo>
              <a:lnTo>
                <a:pt x="1083818" y="62565"/>
              </a:lnTo>
              <a:lnTo>
                <a:pt x="0" y="62565"/>
              </a:lnTo>
              <a:lnTo>
                <a:pt x="0" y="12414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B60C78-9A03-1141-919F-1FE8A78CC9EA}">
      <dsp:nvSpPr>
        <dsp:cNvPr id="0" name=""/>
        <dsp:cNvSpPr/>
      </dsp:nvSpPr>
      <dsp:spPr>
        <a:xfrm>
          <a:off x="2169154" y="691051"/>
          <a:ext cx="394115" cy="39411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D9219-C3A7-EA40-BEEB-508BA9298694}">
      <dsp:nvSpPr>
        <dsp:cNvPr id="0" name=""/>
        <dsp:cNvSpPr/>
      </dsp:nvSpPr>
      <dsp:spPr>
        <a:xfrm>
          <a:off x="2563270" y="690066"/>
          <a:ext cx="591173" cy="39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p>
      </dsp:txBody>
      <dsp:txXfrm>
        <a:off x="2563270" y="690066"/>
        <a:ext cx="591173" cy="394115"/>
      </dsp:txXfrm>
    </dsp:sp>
    <dsp:sp modelId="{44515CD6-1294-1D4C-BD67-ED4D7ED117CE}">
      <dsp:nvSpPr>
        <dsp:cNvPr id="0" name=""/>
        <dsp:cNvSpPr/>
      </dsp:nvSpPr>
      <dsp:spPr>
        <a:xfrm>
          <a:off x="1085336" y="1209314"/>
          <a:ext cx="394115" cy="39411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6007D-8F36-E043-BC2F-C0EE02B4A2F1}">
      <dsp:nvSpPr>
        <dsp:cNvPr id="0" name=""/>
        <dsp:cNvSpPr/>
      </dsp:nvSpPr>
      <dsp:spPr>
        <a:xfrm>
          <a:off x="1479451" y="1208328"/>
          <a:ext cx="591173" cy="39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p>
      </dsp:txBody>
      <dsp:txXfrm>
        <a:off x="1479451" y="1208328"/>
        <a:ext cx="591173" cy="394115"/>
      </dsp:txXfrm>
    </dsp:sp>
    <dsp:sp modelId="{FF691E50-FFA5-EF4F-BAC5-31CA75122FCA}">
      <dsp:nvSpPr>
        <dsp:cNvPr id="0" name=""/>
        <dsp:cNvSpPr/>
      </dsp:nvSpPr>
      <dsp:spPr>
        <a:xfrm>
          <a:off x="543426" y="1727576"/>
          <a:ext cx="394115" cy="39411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165A68-846D-CD41-AE3B-1D7AD72C0E6F}">
      <dsp:nvSpPr>
        <dsp:cNvPr id="0" name=""/>
        <dsp:cNvSpPr/>
      </dsp:nvSpPr>
      <dsp:spPr>
        <a:xfrm>
          <a:off x="937542" y="1726591"/>
          <a:ext cx="591173" cy="39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p>
      </dsp:txBody>
      <dsp:txXfrm>
        <a:off x="937542" y="1726591"/>
        <a:ext cx="591173" cy="394115"/>
      </dsp:txXfrm>
    </dsp:sp>
    <dsp:sp modelId="{7AA063E9-EF7F-2C47-9F5E-43F7C4A9459B}">
      <dsp:nvSpPr>
        <dsp:cNvPr id="0" name=""/>
        <dsp:cNvSpPr/>
      </dsp:nvSpPr>
      <dsp:spPr>
        <a:xfrm>
          <a:off x="1517" y="2245838"/>
          <a:ext cx="394115" cy="39411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BC447-BDDB-C94B-B05F-F7A69C898D16}">
      <dsp:nvSpPr>
        <dsp:cNvPr id="0" name=""/>
        <dsp:cNvSpPr/>
      </dsp:nvSpPr>
      <dsp:spPr>
        <a:xfrm>
          <a:off x="395633" y="2244853"/>
          <a:ext cx="591173" cy="39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a:p>
      </dsp:txBody>
      <dsp:txXfrm>
        <a:off x="395633" y="2244853"/>
        <a:ext cx="591173" cy="394115"/>
      </dsp:txXfrm>
    </dsp:sp>
    <dsp:sp modelId="{7EF795D0-C7AF-E54E-A461-1BFEEE93FB88}">
      <dsp:nvSpPr>
        <dsp:cNvPr id="0" name=""/>
        <dsp:cNvSpPr/>
      </dsp:nvSpPr>
      <dsp:spPr>
        <a:xfrm>
          <a:off x="1085336" y="2245838"/>
          <a:ext cx="394115" cy="39411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7A0C4A-17E3-CC45-9AC5-E8472FC68B8A}">
      <dsp:nvSpPr>
        <dsp:cNvPr id="0" name=""/>
        <dsp:cNvSpPr/>
      </dsp:nvSpPr>
      <dsp:spPr>
        <a:xfrm>
          <a:off x="1479451" y="2244853"/>
          <a:ext cx="591173" cy="39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p>
      </dsp:txBody>
      <dsp:txXfrm>
        <a:off x="1479451" y="2244853"/>
        <a:ext cx="591173" cy="394115"/>
      </dsp:txXfrm>
    </dsp:sp>
    <dsp:sp modelId="{5D3A07F8-975F-044A-9B65-CDE508AD06AC}">
      <dsp:nvSpPr>
        <dsp:cNvPr id="0" name=""/>
        <dsp:cNvSpPr/>
      </dsp:nvSpPr>
      <dsp:spPr>
        <a:xfrm>
          <a:off x="1627245" y="1727576"/>
          <a:ext cx="394115" cy="39411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BDA47-2191-B643-96A1-D46E69E66614}">
      <dsp:nvSpPr>
        <dsp:cNvPr id="0" name=""/>
        <dsp:cNvSpPr/>
      </dsp:nvSpPr>
      <dsp:spPr>
        <a:xfrm>
          <a:off x="2021360" y="1726591"/>
          <a:ext cx="591173" cy="39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p>
      </dsp:txBody>
      <dsp:txXfrm>
        <a:off x="2021360" y="1726591"/>
        <a:ext cx="591173" cy="394115"/>
      </dsp:txXfrm>
    </dsp:sp>
    <dsp:sp modelId="{9B50E24F-BEF0-3A43-9362-A057D703A692}">
      <dsp:nvSpPr>
        <dsp:cNvPr id="0" name=""/>
        <dsp:cNvSpPr/>
      </dsp:nvSpPr>
      <dsp:spPr>
        <a:xfrm>
          <a:off x="3252972" y="1209314"/>
          <a:ext cx="394115" cy="39411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3BAA5-BC7F-2F4F-A0DB-EF6DE9D4AAEC}">
      <dsp:nvSpPr>
        <dsp:cNvPr id="0" name=""/>
        <dsp:cNvSpPr/>
      </dsp:nvSpPr>
      <dsp:spPr>
        <a:xfrm>
          <a:off x="3647088" y="1208328"/>
          <a:ext cx="591173" cy="39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p>
      </dsp:txBody>
      <dsp:txXfrm>
        <a:off x="3647088" y="1208328"/>
        <a:ext cx="591173" cy="394115"/>
      </dsp:txXfrm>
    </dsp:sp>
    <dsp:sp modelId="{014BDBBE-C4F0-C044-AB6C-5448A1458204}">
      <dsp:nvSpPr>
        <dsp:cNvPr id="0" name=""/>
        <dsp:cNvSpPr/>
      </dsp:nvSpPr>
      <dsp:spPr>
        <a:xfrm>
          <a:off x="2711063" y="1727576"/>
          <a:ext cx="394115" cy="39411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5E3D65-A4C8-6142-A5E1-A2ABB2E83424}">
      <dsp:nvSpPr>
        <dsp:cNvPr id="0" name=""/>
        <dsp:cNvSpPr/>
      </dsp:nvSpPr>
      <dsp:spPr>
        <a:xfrm>
          <a:off x="3105179" y="1726591"/>
          <a:ext cx="591173" cy="39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p>
      </dsp:txBody>
      <dsp:txXfrm>
        <a:off x="3105179" y="1726591"/>
        <a:ext cx="591173" cy="394115"/>
      </dsp:txXfrm>
    </dsp:sp>
    <dsp:sp modelId="{FC64FA65-FE82-D849-AD60-8FDBC17631E2}">
      <dsp:nvSpPr>
        <dsp:cNvPr id="0" name=""/>
        <dsp:cNvSpPr/>
      </dsp:nvSpPr>
      <dsp:spPr>
        <a:xfrm>
          <a:off x="2169154" y="2245838"/>
          <a:ext cx="394115" cy="39411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FC3315-EF65-D646-A0EB-77CB10B9EF25}">
      <dsp:nvSpPr>
        <dsp:cNvPr id="0" name=""/>
        <dsp:cNvSpPr/>
      </dsp:nvSpPr>
      <dsp:spPr>
        <a:xfrm>
          <a:off x="2563270" y="2244853"/>
          <a:ext cx="591173" cy="39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p>
      </dsp:txBody>
      <dsp:txXfrm>
        <a:off x="2563270" y="2244853"/>
        <a:ext cx="591173" cy="394115"/>
      </dsp:txXfrm>
    </dsp:sp>
    <dsp:sp modelId="{5B9D4D4F-777F-E14C-BD05-0BD72452A6FB}">
      <dsp:nvSpPr>
        <dsp:cNvPr id="0" name=""/>
        <dsp:cNvSpPr/>
      </dsp:nvSpPr>
      <dsp:spPr>
        <a:xfrm>
          <a:off x="3252972" y="2245838"/>
          <a:ext cx="394115" cy="39411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20824-794A-5D4A-96DE-3EA26AFE6E74}">
      <dsp:nvSpPr>
        <dsp:cNvPr id="0" name=""/>
        <dsp:cNvSpPr/>
      </dsp:nvSpPr>
      <dsp:spPr>
        <a:xfrm>
          <a:off x="3647088" y="2244853"/>
          <a:ext cx="591173" cy="39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p>
      </dsp:txBody>
      <dsp:txXfrm>
        <a:off x="3647088" y="2244853"/>
        <a:ext cx="591173" cy="394115"/>
      </dsp:txXfrm>
    </dsp:sp>
    <dsp:sp modelId="{A979E6F3-F0E0-2A49-953C-B74F7CEF3B4D}">
      <dsp:nvSpPr>
        <dsp:cNvPr id="0" name=""/>
        <dsp:cNvSpPr/>
      </dsp:nvSpPr>
      <dsp:spPr>
        <a:xfrm>
          <a:off x="3794881" y="1727576"/>
          <a:ext cx="394115" cy="39411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44425-79A3-4540-A0EC-869DC1F00BD8}">
      <dsp:nvSpPr>
        <dsp:cNvPr id="0" name=""/>
        <dsp:cNvSpPr/>
      </dsp:nvSpPr>
      <dsp:spPr>
        <a:xfrm>
          <a:off x="4188997" y="1726591"/>
          <a:ext cx="591173" cy="39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p>
      </dsp:txBody>
      <dsp:txXfrm>
        <a:off x="4188997" y="1726591"/>
        <a:ext cx="591173" cy="394115"/>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A12760-355B-B04C-84CB-87DA2A29D589}" type="datetimeFigureOut">
              <a:rPr lang="en-US" smtClean="0"/>
              <a:t>4/25/15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42342B-A8E9-2644-9E86-6BA77BAA7590}" type="slidenum">
              <a:rPr lang="en-US" smtClean="0"/>
              <a:t>‹#›</a:t>
            </a:fld>
            <a:endParaRPr lang="en-US"/>
          </a:p>
        </p:txBody>
      </p:sp>
    </p:spTree>
    <p:extLst>
      <p:ext uri="{BB962C8B-B14F-4D97-AF65-F5344CB8AC3E}">
        <p14:creationId xmlns:p14="http://schemas.microsoft.com/office/powerpoint/2010/main" val="4574708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Project objective:</a:t>
            </a:r>
            <a:r>
              <a:rPr lang="en-US" sz="1200" baseline="0" dirty="0" smtClean="0"/>
              <a:t> To e</a:t>
            </a:r>
            <a:r>
              <a:rPr lang="en-US" sz="1200" dirty="0" smtClean="0"/>
              <a:t>stablish driver fingerprints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1342342B-A8E9-2644-9E86-6BA77BAA7590}" type="slidenum">
              <a:rPr lang="en-US" smtClean="0"/>
              <a:t>1</a:t>
            </a:fld>
            <a:endParaRPr lang="en-US"/>
          </a:p>
        </p:txBody>
      </p:sp>
    </p:spTree>
    <p:extLst>
      <p:ext uri="{BB962C8B-B14F-4D97-AF65-F5344CB8AC3E}">
        <p14:creationId xmlns:p14="http://schemas.microsoft.com/office/powerpoint/2010/main" val="2160969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once we had our model, we ran the trips from the original target driver through our model to obtain predictions and their probabilities of indeed belonging to that driver.</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repeated this for every driver.</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although there is label noise in the folder of our target driver, the hope is that our supervised model would be able to look past the noise and pick up some main distinguishing features about the target driver. then, by running our original target driver’s trips through this model, we would see which trips do not conform to this original driver fingerprint. </a:t>
            </a:r>
            <a:endParaRPr lang="en-US" sz="1100" dirty="0" smtClean="0"/>
          </a:p>
        </p:txBody>
      </p:sp>
      <p:sp>
        <p:nvSpPr>
          <p:cNvPr id="4" name="Slide Number Placeholder 3"/>
          <p:cNvSpPr>
            <a:spLocks noGrp="1"/>
          </p:cNvSpPr>
          <p:nvPr>
            <p:ph type="sldNum" sz="quarter" idx="10"/>
          </p:nvPr>
        </p:nvSpPr>
        <p:spPr/>
        <p:txBody>
          <a:bodyPr/>
          <a:lstStyle/>
          <a:p>
            <a:fld id="{1342342B-A8E9-2644-9E86-6BA77BAA7590}" type="slidenum">
              <a:rPr lang="en-US" smtClean="0"/>
              <a:t>10</a:t>
            </a:fld>
            <a:endParaRPr lang="en-US"/>
          </a:p>
        </p:txBody>
      </p:sp>
    </p:spTree>
    <p:extLst>
      <p:ext uri="{BB962C8B-B14F-4D97-AF65-F5344CB8AC3E}">
        <p14:creationId xmlns:p14="http://schemas.microsoft.com/office/powerpoint/2010/main" val="2801779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in the end, we built both a bagged logistic regression model and a random forest. we then combined the results from these ensembles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Since we were never given the true labels for each trip, it was impossible to perform cross-validation or testing of our results, other than a quick visual inspection. Instead, to determine our model’s performance, we submitted to the </a:t>
            </a:r>
            <a:r>
              <a:rPr lang="en-US" sz="1200" kern="1200" dirty="0" err="1" smtClean="0">
                <a:solidFill>
                  <a:schemeClr val="tx1"/>
                </a:solidFill>
                <a:effectLst/>
                <a:latin typeface="+mn-lt"/>
                <a:ea typeface="+mn-ea"/>
                <a:cs typeface="+mn-cs"/>
              </a:rPr>
              <a:t>Kaggle</a:t>
            </a:r>
            <a:r>
              <a:rPr lang="en-US" sz="1200" kern="1200" dirty="0" smtClean="0">
                <a:solidFill>
                  <a:schemeClr val="tx1"/>
                </a:solidFill>
                <a:effectLst/>
                <a:latin typeface="+mn-lt"/>
                <a:ea typeface="+mn-ea"/>
                <a:cs typeface="+mn-cs"/>
              </a:rPr>
              <a:t> page, where we were scored based on area under the ROC curve for our predictions.</a:t>
            </a:r>
            <a:endParaRPr lang="en-US" dirty="0" smtClean="0"/>
          </a:p>
        </p:txBody>
      </p:sp>
      <p:sp>
        <p:nvSpPr>
          <p:cNvPr id="4" name="Slide Number Placeholder 3"/>
          <p:cNvSpPr>
            <a:spLocks noGrp="1"/>
          </p:cNvSpPr>
          <p:nvPr>
            <p:ph type="sldNum" sz="quarter" idx="10"/>
          </p:nvPr>
        </p:nvSpPr>
        <p:spPr/>
        <p:txBody>
          <a:bodyPr/>
          <a:lstStyle/>
          <a:p>
            <a:fld id="{1342342B-A8E9-2644-9E86-6BA77BAA7590}" type="slidenum">
              <a:rPr lang="en-US" smtClean="0"/>
              <a:t>11</a:t>
            </a:fld>
            <a:endParaRPr lang="en-US"/>
          </a:p>
        </p:txBody>
      </p:sp>
    </p:spTree>
    <p:extLst>
      <p:ext uri="{BB962C8B-B14F-4D97-AF65-F5344CB8AC3E}">
        <p14:creationId xmlns:p14="http://schemas.microsoft.com/office/powerpoint/2010/main" val="29743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Results </a:t>
            </a:r>
            <a:r>
              <a:rPr lang="en-US" sz="1200" kern="1200" dirty="0" smtClean="0">
                <a:solidFill>
                  <a:schemeClr val="tx1"/>
                </a:solidFill>
                <a:effectLst/>
                <a:latin typeface="+mn-lt"/>
                <a:ea typeface="+mn-ea"/>
                <a:cs typeface="+mn-cs"/>
              </a:rPr>
              <a:t>- Our current model yields an AUC of 85%, which puts us in the top 25% of the </a:t>
            </a:r>
            <a:r>
              <a:rPr lang="en-US" sz="1200" kern="1200" dirty="0" err="1" smtClean="0">
                <a:solidFill>
                  <a:schemeClr val="tx1"/>
                </a:solidFill>
                <a:effectLst/>
                <a:latin typeface="+mn-lt"/>
                <a:ea typeface="+mn-ea"/>
                <a:cs typeface="+mn-cs"/>
              </a:rPr>
              <a:t>Kaggle</a:t>
            </a:r>
            <a:r>
              <a:rPr lang="en-US" sz="1200" kern="1200" dirty="0" smtClean="0">
                <a:solidFill>
                  <a:schemeClr val="tx1"/>
                </a:solidFill>
                <a:effectLst/>
                <a:latin typeface="+mn-lt"/>
                <a:ea typeface="+mn-ea"/>
                <a:cs typeface="+mn-cs"/>
              </a:rPr>
              <a:t> leaderboard.</a:t>
            </a:r>
            <a:endParaRPr lang="en-US" dirty="0" smtClean="0"/>
          </a:p>
        </p:txBody>
      </p:sp>
      <p:sp>
        <p:nvSpPr>
          <p:cNvPr id="4" name="Slide Number Placeholder 3"/>
          <p:cNvSpPr>
            <a:spLocks noGrp="1"/>
          </p:cNvSpPr>
          <p:nvPr>
            <p:ph type="sldNum" sz="quarter" idx="10"/>
          </p:nvPr>
        </p:nvSpPr>
        <p:spPr/>
        <p:txBody>
          <a:bodyPr/>
          <a:lstStyle/>
          <a:p>
            <a:fld id="{1342342B-A8E9-2644-9E86-6BA77BAA7590}" type="slidenum">
              <a:rPr lang="en-US" smtClean="0"/>
              <a:t>12</a:t>
            </a:fld>
            <a:endParaRPr lang="en-US"/>
          </a:p>
        </p:txBody>
      </p:sp>
    </p:spTree>
    <p:extLst>
      <p:ext uri="{BB962C8B-B14F-4D97-AF65-F5344CB8AC3E}">
        <p14:creationId xmlns:p14="http://schemas.microsoft.com/office/powerpoint/2010/main" val="115218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Contact </a:t>
            </a:r>
            <a:r>
              <a:rPr lang="en-US" sz="1200" kern="1200" dirty="0" smtClean="0">
                <a:solidFill>
                  <a:schemeClr val="tx1"/>
                </a:solidFill>
                <a:effectLst/>
                <a:latin typeface="+mn-lt"/>
                <a:ea typeface="+mn-ea"/>
                <a:cs typeface="+mn-cs"/>
              </a:rPr>
              <a:t>- If you’re curious to know more about our methods, please come talk to us after the presentations. </a:t>
            </a:r>
            <a:endParaRPr lang="en-US" dirty="0"/>
          </a:p>
        </p:txBody>
      </p:sp>
      <p:sp>
        <p:nvSpPr>
          <p:cNvPr id="4" name="Slide Number Placeholder 3"/>
          <p:cNvSpPr>
            <a:spLocks noGrp="1"/>
          </p:cNvSpPr>
          <p:nvPr>
            <p:ph type="sldNum" sz="quarter" idx="10"/>
          </p:nvPr>
        </p:nvSpPr>
        <p:spPr/>
        <p:txBody>
          <a:bodyPr/>
          <a:lstStyle/>
          <a:p>
            <a:fld id="{1342342B-A8E9-2644-9E86-6BA77BAA7590}" type="slidenum">
              <a:rPr lang="en-US" smtClean="0"/>
              <a:t>13</a:t>
            </a:fld>
            <a:endParaRPr lang="en-US"/>
          </a:p>
        </p:txBody>
      </p:sp>
    </p:spTree>
    <p:extLst>
      <p:ext uri="{BB962C8B-B14F-4D97-AF65-F5344CB8AC3E}">
        <p14:creationId xmlns:p14="http://schemas.microsoft.com/office/powerpoint/2010/main" val="1876742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2342B-A8E9-2644-9E86-6BA77BAA7590}" type="slidenum">
              <a:rPr lang="en-US" smtClean="0"/>
              <a:t>2</a:t>
            </a:fld>
            <a:endParaRPr lang="en-US"/>
          </a:p>
        </p:txBody>
      </p:sp>
    </p:spTree>
    <p:extLst>
      <p:ext uri="{BB962C8B-B14F-4D97-AF65-F5344CB8AC3E}">
        <p14:creationId xmlns:p14="http://schemas.microsoft.com/office/powerpoint/2010/main" val="213041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Each trip -&gt; one observation</a:t>
            </a:r>
          </a:p>
          <a:p>
            <a:endParaRPr lang="en-US" dirty="0"/>
          </a:p>
        </p:txBody>
      </p:sp>
      <p:sp>
        <p:nvSpPr>
          <p:cNvPr id="4" name="Slide Number Placeholder 3"/>
          <p:cNvSpPr>
            <a:spLocks noGrp="1"/>
          </p:cNvSpPr>
          <p:nvPr>
            <p:ph type="sldNum" sz="quarter" idx="10"/>
          </p:nvPr>
        </p:nvSpPr>
        <p:spPr/>
        <p:txBody>
          <a:bodyPr/>
          <a:lstStyle/>
          <a:p>
            <a:fld id="{1342342B-A8E9-2644-9E86-6BA77BAA7590}" type="slidenum">
              <a:rPr lang="en-US" smtClean="0"/>
              <a:t>3</a:t>
            </a:fld>
            <a:endParaRPr lang="en-US"/>
          </a:p>
        </p:txBody>
      </p:sp>
    </p:spTree>
    <p:extLst>
      <p:ext uri="{BB962C8B-B14F-4D97-AF65-F5344CB8AC3E}">
        <p14:creationId xmlns:p14="http://schemas.microsoft.com/office/powerpoint/2010/main" val="134106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RANDOM DRIVERS</a:t>
            </a:r>
            <a:endParaRPr lang="en-US" dirty="0"/>
          </a:p>
        </p:txBody>
      </p:sp>
      <p:sp>
        <p:nvSpPr>
          <p:cNvPr id="4" name="Slide Number Placeholder 3"/>
          <p:cNvSpPr>
            <a:spLocks noGrp="1"/>
          </p:cNvSpPr>
          <p:nvPr>
            <p:ph type="sldNum" sz="quarter" idx="10"/>
          </p:nvPr>
        </p:nvSpPr>
        <p:spPr/>
        <p:txBody>
          <a:bodyPr/>
          <a:lstStyle/>
          <a:p>
            <a:fld id="{1342342B-A8E9-2644-9E86-6BA77BAA7590}" type="slidenum">
              <a:rPr lang="en-US" smtClean="0"/>
              <a:t>4</a:t>
            </a:fld>
            <a:endParaRPr lang="en-US"/>
          </a:p>
        </p:txBody>
      </p:sp>
    </p:spTree>
    <p:extLst>
      <p:ext uri="{BB962C8B-B14F-4D97-AF65-F5344CB8AC3E}">
        <p14:creationId xmlns:p14="http://schemas.microsoft.com/office/powerpoint/2010/main" val="3910674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as a first step, since the data we were given was unlabeled, we thought this might be best solved using unsupervised modeling techniques.</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we investigated several clustering algorithms, both hierarchical clustering and density-based spatial clustering, hoping that we could find a dense cluster representing the true driver’s trips with the rest of the trips falling away as noise.</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unfortunately, the unsupervised methods didn’t work as well as we hoped, so we decided to find a way to use supervised methods to provide more accurate predictions </a:t>
            </a:r>
            <a:endParaRPr lang="en-US" sz="1100" dirty="0" smtClean="0"/>
          </a:p>
        </p:txBody>
      </p:sp>
      <p:sp>
        <p:nvSpPr>
          <p:cNvPr id="4" name="Slide Number Placeholder 3"/>
          <p:cNvSpPr>
            <a:spLocks noGrp="1"/>
          </p:cNvSpPr>
          <p:nvPr>
            <p:ph type="sldNum" sz="quarter" idx="10"/>
          </p:nvPr>
        </p:nvSpPr>
        <p:spPr/>
        <p:txBody>
          <a:bodyPr/>
          <a:lstStyle/>
          <a:p>
            <a:fld id="{1342342B-A8E9-2644-9E86-6BA77BAA7590}" type="slidenum">
              <a:rPr lang="en-US" smtClean="0"/>
              <a:t>5</a:t>
            </a:fld>
            <a:endParaRPr lang="en-US"/>
          </a:p>
        </p:txBody>
      </p:sp>
    </p:spTree>
    <p:extLst>
      <p:ext uri="{BB962C8B-B14F-4D97-AF65-F5344CB8AC3E}">
        <p14:creationId xmlns:p14="http://schemas.microsoft.com/office/powerpoint/2010/main" val="2335951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basic idea was to take a 'target' driver and label all the driving trips for that driver as positive examples. then, we took a random set of other drivers and labeled those trips as our negative class. </a:t>
            </a:r>
            <a:endParaRPr lang="en-US" dirty="0" smtClean="0"/>
          </a:p>
        </p:txBody>
      </p:sp>
      <p:sp>
        <p:nvSpPr>
          <p:cNvPr id="4" name="Slide Number Placeholder 3"/>
          <p:cNvSpPr>
            <a:spLocks noGrp="1"/>
          </p:cNvSpPr>
          <p:nvPr>
            <p:ph type="sldNum" sz="quarter" idx="10"/>
          </p:nvPr>
        </p:nvSpPr>
        <p:spPr/>
        <p:txBody>
          <a:bodyPr/>
          <a:lstStyle/>
          <a:p>
            <a:fld id="{1342342B-A8E9-2644-9E86-6BA77BAA7590}" type="slidenum">
              <a:rPr lang="en-US" smtClean="0"/>
              <a:t>6</a:t>
            </a:fld>
            <a:endParaRPr lang="en-US"/>
          </a:p>
        </p:txBody>
      </p:sp>
    </p:spTree>
    <p:extLst>
      <p:ext uri="{BB962C8B-B14F-4D97-AF65-F5344CB8AC3E}">
        <p14:creationId xmlns:p14="http://schemas.microsoft.com/office/powerpoint/2010/main" val="313502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basic idea was to take a 'target' driver and label all the driving trips for that driver as positive examples. then, we took a random set of other drivers and labeled those trips as our negative class. </a:t>
            </a:r>
            <a:endParaRPr lang="en-US" dirty="0" smtClean="0"/>
          </a:p>
          <a:p>
            <a:endParaRPr lang="en-US" dirty="0"/>
          </a:p>
        </p:txBody>
      </p:sp>
      <p:sp>
        <p:nvSpPr>
          <p:cNvPr id="4" name="Slide Number Placeholder 3"/>
          <p:cNvSpPr>
            <a:spLocks noGrp="1"/>
          </p:cNvSpPr>
          <p:nvPr>
            <p:ph type="sldNum" sz="quarter" idx="10"/>
          </p:nvPr>
        </p:nvSpPr>
        <p:spPr/>
        <p:txBody>
          <a:bodyPr/>
          <a:lstStyle/>
          <a:p>
            <a:fld id="{1342342B-A8E9-2644-9E86-6BA77BAA7590}" type="slidenum">
              <a:rPr lang="en-US" smtClean="0"/>
              <a:t>7</a:t>
            </a:fld>
            <a:endParaRPr lang="en-US"/>
          </a:p>
        </p:txBody>
      </p:sp>
    </p:spTree>
    <p:extLst>
      <p:ext uri="{BB962C8B-B14F-4D97-AF65-F5344CB8AC3E}">
        <p14:creationId xmlns:p14="http://schemas.microsoft.com/office/powerpoint/2010/main" val="3929344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basic idea was to take a 'target' driver and label all the driving trips for that driver as positive examples. then, we took a random set of other drivers and labeled those trips as our negative class. </a:t>
            </a:r>
            <a:endParaRPr lang="en-US" dirty="0" smtClean="0"/>
          </a:p>
          <a:p>
            <a:endParaRPr lang="en-US" dirty="0"/>
          </a:p>
        </p:txBody>
      </p:sp>
      <p:sp>
        <p:nvSpPr>
          <p:cNvPr id="4" name="Slide Number Placeholder 3"/>
          <p:cNvSpPr>
            <a:spLocks noGrp="1"/>
          </p:cNvSpPr>
          <p:nvPr>
            <p:ph type="sldNum" sz="quarter" idx="10"/>
          </p:nvPr>
        </p:nvSpPr>
        <p:spPr/>
        <p:txBody>
          <a:bodyPr/>
          <a:lstStyle/>
          <a:p>
            <a:fld id="{1342342B-A8E9-2644-9E86-6BA77BAA7590}" type="slidenum">
              <a:rPr lang="en-US" smtClean="0"/>
              <a:t>8</a:t>
            </a:fld>
            <a:endParaRPr lang="en-US"/>
          </a:p>
        </p:txBody>
      </p:sp>
    </p:spTree>
    <p:extLst>
      <p:ext uri="{BB962C8B-B14F-4D97-AF65-F5344CB8AC3E}">
        <p14:creationId xmlns:p14="http://schemas.microsoft.com/office/powerpoint/2010/main" val="1172546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with this new, labeled data, we trained a supervised model, specifically one that produced probability estimates with its predictions.</a:t>
            </a:r>
            <a:endParaRPr lang="en-US" dirty="0" smtClean="0"/>
          </a:p>
        </p:txBody>
      </p:sp>
      <p:sp>
        <p:nvSpPr>
          <p:cNvPr id="4" name="Slide Number Placeholder 3"/>
          <p:cNvSpPr>
            <a:spLocks noGrp="1"/>
          </p:cNvSpPr>
          <p:nvPr>
            <p:ph type="sldNum" sz="quarter" idx="10"/>
          </p:nvPr>
        </p:nvSpPr>
        <p:spPr/>
        <p:txBody>
          <a:bodyPr/>
          <a:lstStyle/>
          <a:p>
            <a:fld id="{1342342B-A8E9-2644-9E86-6BA77BAA7590}" type="slidenum">
              <a:rPr lang="en-US" smtClean="0"/>
              <a:t>9</a:t>
            </a:fld>
            <a:endParaRPr lang="en-US"/>
          </a:p>
        </p:txBody>
      </p:sp>
    </p:spTree>
    <p:extLst>
      <p:ext uri="{BB962C8B-B14F-4D97-AF65-F5344CB8AC3E}">
        <p14:creationId xmlns:p14="http://schemas.microsoft.com/office/powerpoint/2010/main" val="2389358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Saturday, April 25, 15</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Saturday, April 25, 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Saturday, April 25, 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t>Saturday, April 25, 15</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Saturday, April 25, 15</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Saturday, April 25, 15</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Saturday, April 25, 15</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Saturday, April 25, 15</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Saturday, April 25, 15</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Saturday, April 25, 15</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Saturday, April 25, 15</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Saturday, April 25, 15</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7240" y="398584"/>
            <a:ext cx="7543800" cy="215265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Driver Telematics Analysis</a:t>
            </a:r>
            <a:endParaRPr lang="en-US" dirty="0"/>
          </a:p>
        </p:txBody>
      </p:sp>
      <p:sp>
        <p:nvSpPr>
          <p:cNvPr id="6" name="Subtitle 2"/>
          <p:cNvSpPr txBox="1">
            <a:spLocks/>
          </p:cNvSpPr>
          <p:nvPr/>
        </p:nvSpPr>
        <p:spPr>
          <a:xfrm>
            <a:off x="3552901" y="2684066"/>
            <a:ext cx="2045284" cy="1740617"/>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lgn="ctr">
              <a:buNone/>
            </a:pPr>
            <a:r>
              <a:rPr lang="en-US" dirty="0" smtClean="0"/>
              <a:t>Evan </a:t>
            </a:r>
            <a:r>
              <a:rPr lang="en-US" dirty="0" err="1" smtClean="0"/>
              <a:t>Brydon</a:t>
            </a:r>
            <a:endParaRPr lang="en-US" dirty="0" smtClean="0"/>
          </a:p>
          <a:p>
            <a:pPr marL="18288" indent="0" algn="ctr">
              <a:buNone/>
            </a:pPr>
            <a:r>
              <a:rPr lang="en-US" dirty="0" smtClean="0"/>
              <a:t>Monica Meyer</a:t>
            </a:r>
          </a:p>
          <a:p>
            <a:pPr marL="18288" indent="0" algn="ctr">
              <a:buNone/>
            </a:pPr>
            <a:r>
              <a:rPr lang="en-US" dirty="0" smtClean="0"/>
              <a:t>Matt </a:t>
            </a:r>
            <a:r>
              <a:rPr lang="en-US" dirty="0" err="1" smtClean="0"/>
              <a:t>Shadish</a:t>
            </a:r>
            <a:endParaRPr lang="en-US" dirty="0"/>
          </a:p>
        </p:txBody>
      </p:sp>
      <p:pic>
        <p:nvPicPr>
          <p:cNvPr id="2" name="Picture 1"/>
          <p:cNvPicPr>
            <a:picLocks noChangeAspect="1"/>
          </p:cNvPicPr>
          <p:nvPr/>
        </p:nvPicPr>
        <p:blipFill>
          <a:blip r:embed="rId3"/>
          <a:stretch>
            <a:fillRect/>
          </a:stretch>
        </p:blipFill>
        <p:spPr>
          <a:xfrm>
            <a:off x="3740855" y="4611077"/>
            <a:ext cx="1616571" cy="1618188"/>
          </a:xfrm>
          <a:prstGeom prst="rect">
            <a:avLst/>
          </a:prstGeom>
        </p:spPr>
      </p:pic>
    </p:spTree>
    <p:extLst>
      <p:ext uri="{BB962C8B-B14F-4D97-AF65-F5344CB8AC3E}">
        <p14:creationId xmlns:p14="http://schemas.microsoft.com/office/powerpoint/2010/main" val="17798875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94" y="2565492"/>
            <a:ext cx="1651753" cy="1134204"/>
          </a:xfrm>
          <a:prstGeom prst="rect">
            <a:avLst/>
          </a:prstGeom>
        </p:spPr>
      </p:pic>
      <p:pic>
        <p:nvPicPr>
          <p:cNvPr id="2" name="Picture 1"/>
          <p:cNvPicPr>
            <a:picLocks noChangeAspect="1"/>
          </p:cNvPicPr>
          <p:nvPr/>
        </p:nvPicPr>
        <p:blipFill>
          <a:blip r:embed="rId4"/>
          <a:stretch>
            <a:fillRect/>
          </a:stretch>
        </p:blipFill>
        <p:spPr>
          <a:xfrm>
            <a:off x="2030890" y="2266135"/>
            <a:ext cx="598714" cy="598714"/>
          </a:xfrm>
          <a:prstGeom prst="rect">
            <a:avLst/>
          </a:prstGeom>
        </p:spPr>
      </p:pic>
      <p:sp>
        <p:nvSpPr>
          <p:cNvPr id="22" name="Title 2"/>
          <p:cNvSpPr txBox="1">
            <a:spLocks/>
          </p:cNvSpPr>
          <p:nvPr/>
        </p:nvSpPr>
        <p:spPr>
          <a:xfrm>
            <a:off x="235858" y="359229"/>
            <a:ext cx="8395828" cy="729342"/>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Model Building Methodology</a:t>
            </a:r>
            <a:endParaRPr lang="en-US" dirty="0"/>
          </a:p>
        </p:txBody>
      </p:sp>
      <p:sp>
        <p:nvSpPr>
          <p:cNvPr id="16" name="Title 15"/>
          <p:cNvSpPr>
            <a:spLocks noGrp="1"/>
          </p:cNvSpPr>
          <p:nvPr>
            <p:ph type="title"/>
          </p:nvPr>
        </p:nvSpPr>
        <p:spPr/>
        <p:txBody>
          <a:bodyPr/>
          <a:lstStyle/>
          <a:p>
            <a:endParaRPr lang="en-US"/>
          </a:p>
        </p:txBody>
      </p:sp>
      <p:pic>
        <p:nvPicPr>
          <p:cNvPr id="23" name="Picture 22"/>
          <p:cNvPicPr>
            <a:picLocks noChangeAspect="1"/>
          </p:cNvPicPr>
          <p:nvPr/>
        </p:nvPicPr>
        <p:blipFill>
          <a:blip r:embed="rId5"/>
          <a:stretch>
            <a:fillRect/>
          </a:stretch>
        </p:blipFill>
        <p:spPr>
          <a:xfrm>
            <a:off x="2030890" y="3824196"/>
            <a:ext cx="3002830" cy="2882716"/>
          </a:xfrm>
          <a:prstGeom prst="rect">
            <a:avLst/>
          </a:prstGeom>
        </p:spPr>
      </p:pic>
      <p:cxnSp>
        <p:nvCxnSpPr>
          <p:cNvPr id="24" name="Straight Arrow Connector 23"/>
          <p:cNvCxnSpPr/>
          <p:nvPr/>
        </p:nvCxnSpPr>
        <p:spPr>
          <a:xfrm>
            <a:off x="1504371" y="3699696"/>
            <a:ext cx="981200" cy="852304"/>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2157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791633"/>
            <a:ext cx="7543800" cy="914400"/>
          </a:xfrm>
        </p:spPr>
        <p:txBody>
          <a:bodyPr/>
          <a:lstStyle/>
          <a:p>
            <a:r>
              <a:rPr lang="en-US" dirty="0" smtClean="0"/>
              <a:t>Final Model</a:t>
            </a:r>
            <a:endParaRPr lang="en-US" dirty="0"/>
          </a:p>
        </p:txBody>
      </p:sp>
      <p:pic>
        <p:nvPicPr>
          <p:cNvPr id="4" name="Picture 3" descr="Logistic-Regression-in-SA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383" y="3847041"/>
            <a:ext cx="3790950" cy="2762250"/>
          </a:xfrm>
          <a:prstGeom prst="rect">
            <a:avLst/>
          </a:prstGeom>
        </p:spPr>
      </p:pic>
      <p:sp>
        <p:nvSpPr>
          <p:cNvPr id="5" name="Content Placeholder 1"/>
          <p:cNvSpPr>
            <a:spLocks noGrp="1"/>
          </p:cNvSpPr>
          <p:nvPr>
            <p:ph idx="1"/>
          </p:nvPr>
        </p:nvSpPr>
        <p:spPr>
          <a:xfrm>
            <a:off x="892041" y="1539061"/>
            <a:ext cx="8028551" cy="2482262"/>
          </a:xfrm>
        </p:spPr>
        <p:txBody>
          <a:bodyPr>
            <a:normAutofit/>
          </a:bodyPr>
          <a:lstStyle/>
          <a:p>
            <a:pPr>
              <a:buClr>
                <a:schemeClr val="tx1"/>
              </a:buClr>
              <a:buSzPct val="99000"/>
              <a:buFont typeface="Wingdings" charset="2"/>
              <a:buChar char="§"/>
            </a:pPr>
            <a:r>
              <a:rPr lang="en-US" sz="2400" dirty="0" smtClean="0"/>
              <a:t>Combined probabilities from a Random Forest and Bagged Logistic Regression</a:t>
            </a:r>
          </a:p>
        </p:txBody>
      </p:sp>
      <p:graphicFrame>
        <p:nvGraphicFramePr>
          <p:cNvPr id="2" name="Diagram 1"/>
          <p:cNvGraphicFramePr/>
          <p:nvPr>
            <p:extLst>
              <p:ext uri="{D42A27DB-BD31-4B8C-83A1-F6EECF244321}">
                <p14:modId xmlns:p14="http://schemas.microsoft.com/office/powerpoint/2010/main" val="992955370"/>
              </p:ext>
            </p:extLst>
          </p:nvPr>
        </p:nvGraphicFramePr>
        <p:xfrm>
          <a:off x="405148" y="3527979"/>
          <a:ext cx="4781689" cy="33300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007425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5573" y="516467"/>
            <a:ext cx="7543800" cy="914400"/>
          </a:xfrm>
        </p:spPr>
        <p:txBody>
          <a:bodyPr/>
          <a:lstStyle/>
          <a:p>
            <a:r>
              <a:rPr lang="en-US" dirty="0" smtClean="0"/>
              <a:t>Results</a:t>
            </a:r>
            <a:endParaRPr lang="en-US" dirty="0"/>
          </a:p>
        </p:txBody>
      </p:sp>
      <p:sp>
        <p:nvSpPr>
          <p:cNvPr id="4" name="Content Placeholder 1"/>
          <p:cNvSpPr>
            <a:spLocks noGrp="1"/>
          </p:cNvSpPr>
          <p:nvPr>
            <p:ph idx="1"/>
          </p:nvPr>
        </p:nvSpPr>
        <p:spPr>
          <a:xfrm>
            <a:off x="565573" y="1728886"/>
            <a:ext cx="4020404" cy="4753219"/>
          </a:xfrm>
        </p:spPr>
        <p:txBody>
          <a:bodyPr>
            <a:normAutofit/>
          </a:bodyPr>
          <a:lstStyle/>
          <a:p>
            <a:pPr>
              <a:buClr>
                <a:schemeClr val="tx1"/>
              </a:buClr>
              <a:buSzPct val="99000"/>
              <a:buFont typeface="Wingdings" charset="2"/>
              <a:buChar char="§"/>
            </a:pPr>
            <a:r>
              <a:rPr lang="en-US" sz="2400" dirty="0" smtClean="0"/>
              <a:t>85% area under the ROC Curve </a:t>
            </a:r>
          </a:p>
          <a:p>
            <a:pPr>
              <a:buClr>
                <a:schemeClr val="tx1"/>
              </a:buClr>
              <a:buSzPct val="99000"/>
              <a:buFont typeface="Wingdings" charset="2"/>
              <a:buChar char="§"/>
            </a:pPr>
            <a:r>
              <a:rPr lang="en-US" sz="2400" dirty="0" smtClean="0"/>
              <a:t>Currently top 25% on the leaderboard</a:t>
            </a:r>
          </a:p>
          <a:p>
            <a:pPr>
              <a:buClr>
                <a:schemeClr val="tx1"/>
              </a:buClr>
              <a:buSzPct val="99000"/>
              <a:buFont typeface="Wingdings" charset="2"/>
              <a:buChar char="§"/>
            </a:pPr>
            <a:endParaRPr lang="en-US" sz="2400" dirty="0"/>
          </a:p>
          <a:p>
            <a:pPr>
              <a:buClr>
                <a:schemeClr val="tx1"/>
              </a:buClr>
              <a:buSzPct val="99000"/>
              <a:buFont typeface="Wingdings" charset="2"/>
              <a:buChar char="§"/>
            </a:pPr>
            <a:endParaRPr lang="en-US" sz="2400" dirty="0" smtClean="0"/>
          </a:p>
          <a:p>
            <a:pPr>
              <a:buClr>
                <a:schemeClr val="tx1"/>
              </a:buClr>
              <a:buSzPct val="99000"/>
              <a:buFont typeface="Wingdings" charset="2"/>
              <a:buChar char="§"/>
            </a:pPr>
            <a:endParaRPr lang="en-US" sz="2400" dirty="0" smtClean="0"/>
          </a:p>
          <a:p>
            <a:pPr>
              <a:buClr>
                <a:schemeClr val="tx1"/>
              </a:buClr>
              <a:buSzPct val="99000"/>
              <a:buFont typeface="Wingdings" charset="2"/>
              <a:buChar char="§"/>
            </a:pPr>
            <a:endParaRPr lang="en-US" sz="2400" dirty="0"/>
          </a:p>
          <a:p>
            <a:pPr marL="18288" indent="0">
              <a:buClr>
                <a:schemeClr val="tx1"/>
              </a:buClr>
              <a:buSzPct val="99000"/>
              <a:buNone/>
            </a:pPr>
            <a:endParaRPr lang="en-US" sz="2400" dirty="0" smtClean="0"/>
          </a:p>
        </p:txBody>
      </p:sp>
      <p:pic>
        <p:nvPicPr>
          <p:cNvPr id="5" name="Picture 4" descr="roc_intro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758" y="1728886"/>
            <a:ext cx="3670300" cy="3543300"/>
          </a:xfrm>
          <a:prstGeom prst="rect">
            <a:avLst/>
          </a:prstGeom>
        </p:spPr>
      </p:pic>
    </p:spTree>
    <p:extLst>
      <p:ext uri="{BB962C8B-B14F-4D97-AF65-F5344CB8AC3E}">
        <p14:creationId xmlns:p14="http://schemas.microsoft.com/office/powerpoint/2010/main" val="8874663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921657"/>
            <a:ext cx="7543800" cy="914400"/>
          </a:xfrm>
        </p:spPr>
        <p:txBody>
          <a:bodyPr/>
          <a:lstStyle/>
          <a:p>
            <a:r>
              <a:rPr lang="en-US" dirty="0" smtClean="0"/>
              <a:t>Contact Us</a:t>
            </a:r>
            <a:endParaRPr lang="en-US" dirty="0"/>
          </a:p>
        </p:txBody>
      </p:sp>
      <p:sp>
        <p:nvSpPr>
          <p:cNvPr id="4" name="TextBox 3"/>
          <p:cNvSpPr txBox="1"/>
          <p:nvPr/>
        </p:nvSpPr>
        <p:spPr>
          <a:xfrm>
            <a:off x="802032" y="2536641"/>
            <a:ext cx="7707026" cy="4154983"/>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2400" b="1" spc="150" dirty="0" err="1">
                <a:ln w="11430"/>
                <a:solidFill>
                  <a:srgbClr val="F8F8F8"/>
                </a:solidFill>
                <a:effectLst>
                  <a:outerShdw blurRad="25400" algn="tl" rotWithShape="0">
                    <a:srgbClr val="000000">
                      <a:alpha val="43000"/>
                    </a:srgbClr>
                  </a:outerShdw>
                </a:effectLst>
              </a:rPr>
              <a:t>github.com</a:t>
            </a:r>
            <a:r>
              <a:rPr lang="en-US" sz="2400" b="1" spc="150" dirty="0">
                <a:ln w="11430"/>
                <a:solidFill>
                  <a:srgbClr val="F8F8F8"/>
                </a:solidFill>
                <a:effectLst>
                  <a:outerShdw blurRad="25400" algn="tl" rotWithShape="0">
                    <a:srgbClr val="000000">
                      <a:alpha val="43000"/>
                    </a:srgbClr>
                  </a:outerShdw>
                </a:effectLst>
              </a:rPr>
              <a:t>/</a:t>
            </a:r>
            <a:r>
              <a:rPr lang="en-US" sz="2400" b="1" spc="150" dirty="0" err="1">
                <a:ln w="11430"/>
                <a:solidFill>
                  <a:srgbClr val="F8F8F8"/>
                </a:solidFill>
                <a:effectLst>
                  <a:outerShdw blurRad="25400" algn="tl" rotWithShape="0">
                    <a:srgbClr val="000000">
                      <a:alpha val="43000"/>
                    </a:srgbClr>
                  </a:outerShdw>
                </a:effectLst>
              </a:rPr>
              <a:t>mshadish</a:t>
            </a:r>
            <a:r>
              <a:rPr lang="en-US" sz="2400" b="1" spc="150" dirty="0">
                <a:ln w="11430"/>
                <a:solidFill>
                  <a:srgbClr val="F8F8F8"/>
                </a:solidFill>
                <a:effectLst>
                  <a:outerShdw blurRad="25400" algn="tl" rotWithShape="0">
                    <a:srgbClr val="000000">
                      <a:alpha val="43000"/>
                    </a:srgbClr>
                  </a:outerShdw>
                </a:effectLst>
              </a:rPr>
              <a:t>/</a:t>
            </a:r>
            <a:r>
              <a:rPr lang="en-US" sz="2400" b="1" spc="150" dirty="0" err="1" smtClean="0">
                <a:ln w="11430"/>
                <a:solidFill>
                  <a:srgbClr val="F8F8F8"/>
                </a:solidFill>
                <a:effectLst>
                  <a:outerShdw blurRad="25400" algn="tl" rotWithShape="0">
                    <a:srgbClr val="000000">
                      <a:alpha val="43000"/>
                    </a:srgbClr>
                  </a:outerShdw>
                </a:effectLst>
              </a:rPr>
              <a:t>kaggle_drivers</a:t>
            </a:r>
            <a:endParaRPr lang="en-US" sz="2400" b="1" spc="150" dirty="0" smtClean="0">
              <a:ln w="11430"/>
              <a:solidFill>
                <a:srgbClr val="F8F8F8"/>
              </a:solidFill>
              <a:effectLst>
                <a:outerShdw blurRad="25400" algn="tl" rotWithShape="0">
                  <a:srgbClr val="000000">
                    <a:alpha val="43000"/>
                  </a:srgbClr>
                </a:outerShdw>
              </a:effectLst>
            </a:endParaRPr>
          </a:p>
          <a:p>
            <a:endParaRPr lang="en-US" sz="2400" b="1" spc="150" dirty="0">
              <a:ln w="11430"/>
              <a:solidFill>
                <a:srgbClr val="F8F8F8"/>
              </a:solidFill>
              <a:effectLst>
                <a:outerShdw blurRad="25400" algn="tl" rotWithShape="0">
                  <a:srgbClr val="000000">
                    <a:alpha val="43000"/>
                  </a:srgbClr>
                </a:outerShdw>
              </a:effectLst>
            </a:endParaRPr>
          </a:p>
          <a:p>
            <a:r>
              <a:rPr lang="en-US" sz="2400" b="1" spc="150" dirty="0" err="1" smtClean="0">
                <a:ln w="11430"/>
                <a:solidFill>
                  <a:srgbClr val="F8F8F8"/>
                </a:solidFill>
                <a:effectLst>
                  <a:outerShdw blurRad="25400" algn="tl" rotWithShape="0">
                    <a:srgbClr val="000000">
                      <a:alpha val="43000"/>
                    </a:srgbClr>
                  </a:outerShdw>
                </a:effectLst>
              </a:rPr>
              <a:t>eabrydon@usfca.edu</a:t>
            </a:r>
            <a:endParaRPr lang="en-US" sz="2400" b="1" spc="150" dirty="0" smtClean="0">
              <a:ln w="11430"/>
              <a:solidFill>
                <a:srgbClr val="F8F8F8"/>
              </a:solidFill>
              <a:effectLst>
                <a:outerShdw blurRad="25400" algn="tl" rotWithShape="0">
                  <a:srgbClr val="000000">
                    <a:alpha val="43000"/>
                  </a:srgbClr>
                </a:outerShdw>
              </a:effectLst>
            </a:endParaRPr>
          </a:p>
          <a:p>
            <a:r>
              <a:rPr lang="en-US" sz="2400" b="1" spc="150" dirty="0" smtClean="0">
                <a:ln w="11430"/>
                <a:solidFill>
                  <a:srgbClr val="F8F8F8"/>
                </a:solidFill>
                <a:effectLst>
                  <a:outerShdw blurRad="25400" algn="tl" rotWithShape="0">
                    <a:srgbClr val="000000">
                      <a:alpha val="43000"/>
                    </a:srgbClr>
                  </a:outerShdw>
                </a:effectLst>
              </a:rPr>
              <a:t>mmeyer6@usfca.edu</a:t>
            </a:r>
          </a:p>
          <a:p>
            <a:r>
              <a:rPr lang="en-US" sz="2400" b="1" spc="150" dirty="0" err="1" smtClean="0">
                <a:ln w="11430"/>
                <a:solidFill>
                  <a:srgbClr val="F8F8F8"/>
                </a:solidFill>
                <a:effectLst>
                  <a:outerShdw blurRad="25400" algn="tl" rotWithShape="0">
                    <a:srgbClr val="000000">
                      <a:alpha val="43000"/>
                    </a:srgbClr>
                  </a:outerShdw>
                </a:effectLst>
              </a:rPr>
              <a:t>mwshadish@usfca.edu</a:t>
            </a:r>
            <a:endParaRPr lang="en-US" sz="2400" b="1" spc="150" dirty="0">
              <a:ln w="11430"/>
              <a:solidFill>
                <a:srgbClr val="F8F8F8"/>
              </a:solidFill>
              <a:effectLst>
                <a:outerShdw blurRad="25400" algn="tl" rotWithShape="0">
                  <a:srgbClr val="000000">
                    <a:alpha val="43000"/>
                  </a:srgbClr>
                </a:outerShdw>
              </a:effectLst>
            </a:endParaRPr>
          </a:p>
          <a:p>
            <a:endParaRPr lang="en-US" sz="2400" b="1" spc="150" dirty="0" smtClean="0">
              <a:ln w="11430"/>
              <a:solidFill>
                <a:srgbClr val="F8F8F8"/>
              </a:solidFill>
              <a:effectLst>
                <a:outerShdw blurRad="25400" algn="tl" rotWithShape="0">
                  <a:srgbClr val="000000">
                    <a:alpha val="43000"/>
                  </a:srgbClr>
                </a:outerShdw>
              </a:effectLst>
            </a:endParaRPr>
          </a:p>
          <a:p>
            <a:r>
              <a:rPr lang="en-US" sz="2400" b="1" spc="150" dirty="0">
                <a:ln w="11430"/>
                <a:solidFill>
                  <a:srgbClr val="F8F8F8"/>
                </a:solidFill>
                <a:effectLst>
                  <a:outerShdw blurRad="25400" algn="tl" rotWithShape="0">
                    <a:srgbClr val="000000">
                      <a:alpha val="43000"/>
                    </a:srgbClr>
                  </a:outerShdw>
                </a:effectLst>
              </a:rPr>
              <a:t>http://</a:t>
            </a:r>
            <a:r>
              <a:rPr lang="en-US" sz="2400" b="1" spc="150" dirty="0" err="1">
                <a:ln w="11430"/>
                <a:solidFill>
                  <a:srgbClr val="F8F8F8"/>
                </a:solidFill>
                <a:effectLst>
                  <a:outerShdw blurRad="25400" algn="tl" rotWithShape="0">
                    <a:srgbClr val="000000">
                      <a:alpha val="43000"/>
                    </a:srgbClr>
                  </a:outerShdw>
                </a:effectLst>
              </a:rPr>
              <a:t>www.usfca.edu</a:t>
            </a:r>
            <a:r>
              <a:rPr lang="en-US" sz="2400" b="1" spc="150" dirty="0">
                <a:ln w="11430"/>
                <a:solidFill>
                  <a:srgbClr val="F8F8F8"/>
                </a:solidFill>
                <a:effectLst>
                  <a:outerShdw blurRad="25400" algn="tl" rotWithShape="0">
                    <a:srgbClr val="000000">
                      <a:alpha val="43000"/>
                    </a:srgbClr>
                  </a:outerShdw>
                </a:effectLst>
              </a:rPr>
              <a:t>/</a:t>
            </a:r>
            <a:r>
              <a:rPr lang="en-US" sz="2400" b="1" spc="150" dirty="0" err="1">
                <a:ln w="11430"/>
                <a:solidFill>
                  <a:srgbClr val="F8F8F8"/>
                </a:solidFill>
                <a:effectLst>
                  <a:outerShdw blurRad="25400" algn="tl" rotWithShape="0">
                    <a:srgbClr val="000000">
                      <a:alpha val="43000"/>
                    </a:srgbClr>
                  </a:outerShdw>
                </a:effectLst>
              </a:rPr>
              <a:t>artsci</a:t>
            </a:r>
            <a:r>
              <a:rPr lang="en-US" sz="2400" b="1" spc="150" dirty="0">
                <a:ln w="11430"/>
                <a:solidFill>
                  <a:srgbClr val="F8F8F8"/>
                </a:solidFill>
                <a:effectLst>
                  <a:outerShdw blurRad="25400" algn="tl" rotWithShape="0">
                    <a:srgbClr val="000000">
                      <a:alpha val="43000"/>
                    </a:srgbClr>
                  </a:outerShdw>
                </a:effectLst>
              </a:rPr>
              <a:t>/</a:t>
            </a:r>
            <a:r>
              <a:rPr lang="en-US" sz="2400" b="1" spc="150" dirty="0" err="1">
                <a:ln w="11430"/>
                <a:solidFill>
                  <a:srgbClr val="F8F8F8"/>
                </a:solidFill>
                <a:effectLst>
                  <a:outerShdw blurRad="25400" algn="tl" rotWithShape="0">
                    <a:srgbClr val="000000">
                      <a:alpha val="43000"/>
                    </a:srgbClr>
                  </a:outerShdw>
                </a:effectLst>
              </a:rPr>
              <a:t>msan</a:t>
            </a:r>
            <a:r>
              <a:rPr lang="en-US" sz="2400" b="1" spc="150">
                <a:ln w="11430"/>
                <a:solidFill>
                  <a:srgbClr val="F8F8F8"/>
                </a:solidFill>
                <a:effectLst>
                  <a:outerShdw blurRad="25400" algn="tl" rotWithShape="0">
                    <a:srgbClr val="000000">
                      <a:alpha val="43000"/>
                    </a:srgbClr>
                  </a:outerShdw>
                </a:effectLst>
              </a:rPr>
              <a:t>/</a:t>
            </a:r>
            <a:r>
              <a:rPr lang="en-US" sz="2400" b="1" spc="150" smtClean="0">
                <a:ln w="11430"/>
                <a:solidFill>
                  <a:srgbClr val="F8F8F8"/>
                </a:solidFill>
                <a:effectLst>
                  <a:outerShdw blurRad="25400" algn="tl" rotWithShape="0">
                    <a:srgbClr val="000000">
                      <a:alpha val="43000"/>
                    </a:srgbClr>
                  </a:outerShdw>
                </a:effectLst>
              </a:rPr>
              <a:t>students</a:t>
            </a:r>
            <a:endParaRPr lang="en-US" sz="2400" b="1" spc="150" dirty="0" smtClean="0">
              <a:ln w="11430"/>
              <a:solidFill>
                <a:srgbClr val="F8F8F8"/>
              </a:solidFill>
              <a:effectLst>
                <a:outerShdw blurRad="25400" algn="tl" rotWithShape="0">
                  <a:srgbClr val="000000">
                    <a:alpha val="43000"/>
                  </a:srgbClr>
                </a:outerShdw>
              </a:effectLst>
            </a:endParaRPr>
          </a:p>
          <a:p>
            <a:endParaRPr lang="en-US" sz="2400" b="1" spc="150" dirty="0" smtClean="0">
              <a:ln w="11430"/>
              <a:solidFill>
                <a:srgbClr val="F8F8F8"/>
              </a:solidFill>
              <a:effectLst>
                <a:outerShdw blurRad="25400" algn="tl" rotWithShape="0">
                  <a:srgbClr val="000000">
                    <a:alpha val="43000"/>
                  </a:srgbClr>
                </a:outerShdw>
              </a:effectLst>
            </a:endParaRPr>
          </a:p>
          <a:p>
            <a:endParaRPr lang="en-US" sz="2400" b="1" spc="150" dirty="0">
              <a:ln w="11430"/>
              <a:solidFill>
                <a:srgbClr val="F8F8F8"/>
              </a:solidFill>
              <a:effectLst>
                <a:outerShdw blurRad="25400" algn="tl" rotWithShape="0">
                  <a:srgbClr val="000000">
                    <a:alpha val="43000"/>
                  </a:srgbClr>
                </a:outerShdw>
              </a:effectLst>
            </a:endParaRPr>
          </a:p>
          <a:p>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t>
            </a:r>
            <a:endParaRPr lang="en-US" sz="2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a:p>
            <a:endParaRPr lang="en-US" sz="24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40300594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53188" y="777850"/>
            <a:ext cx="7543800" cy="914400"/>
          </a:xfrm>
        </p:spPr>
        <p:txBody>
          <a:bodyPr/>
          <a:lstStyle/>
          <a:p>
            <a:r>
              <a:rPr lang="en-US" dirty="0" smtClean="0"/>
              <a:t>Data</a:t>
            </a:r>
            <a:endParaRPr lang="en-US" dirty="0"/>
          </a:p>
        </p:txBody>
      </p:sp>
      <p:sp>
        <p:nvSpPr>
          <p:cNvPr id="5" name="TextBox 4"/>
          <p:cNvSpPr txBox="1"/>
          <p:nvPr/>
        </p:nvSpPr>
        <p:spPr>
          <a:xfrm>
            <a:off x="6153188" y="1710732"/>
            <a:ext cx="3359543" cy="1200328"/>
          </a:xfrm>
          <a:prstGeom prst="rect">
            <a:avLst/>
          </a:prstGeom>
          <a:noFill/>
        </p:spPr>
        <p:txBody>
          <a:bodyPr wrap="square" rtlCol="0">
            <a:spAutoFit/>
          </a:bodyPr>
          <a:lstStyle/>
          <a:p>
            <a:pPr>
              <a:buClr>
                <a:schemeClr val="tx1"/>
              </a:buClr>
              <a:buSzPct val="99000"/>
              <a:buFont typeface="Wingdings" charset="2"/>
              <a:buChar char="§"/>
            </a:pPr>
            <a:r>
              <a:rPr lang="en-US" sz="2400" dirty="0" smtClean="0"/>
              <a:t> 2736 drivers</a:t>
            </a:r>
          </a:p>
          <a:p>
            <a:pPr>
              <a:buClr>
                <a:schemeClr val="tx1"/>
              </a:buClr>
              <a:buSzPct val="99000"/>
              <a:buFont typeface="Wingdings" charset="2"/>
              <a:buChar char="§"/>
            </a:pPr>
            <a:r>
              <a:rPr lang="en-US" sz="2400" dirty="0"/>
              <a:t> </a:t>
            </a:r>
            <a:r>
              <a:rPr lang="en-US" sz="2400" dirty="0" smtClean="0"/>
              <a:t>200 trips/driver</a:t>
            </a:r>
          </a:p>
          <a:p>
            <a:pPr>
              <a:buClr>
                <a:schemeClr val="tx1"/>
              </a:buClr>
              <a:buSzPct val="99000"/>
              <a:buFont typeface="Wingdings" charset="2"/>
              <a:buChar char="§"/>
            </a:pPr>
            <a:r>
              <a:rPr lang="en-US" sz="2400" dirty="0"/>
              <a:t> </a:t>
            </a:r>
            <a:r>
              <a:rPr lang="en-US" sz="2400" dirty="0" smtClean="0"/>
              <a:t>547,200 total trips</a:t>
            </a:r>
          </a:p>
        </p:txBody>
      </p:sp>
      <p:graphicFrame>
        <p:nvGraphicFramePr>
          <p:cNvPr id="6" name="Table 5"/>
          <p:cNvGraphicFramePr>
            <a:graphicFrameLocks noGrp="1"/>
          </p:cNvGraphicFramePr>
          <p:nvPr>
            <p:extLst>
              <p:ext uri="{D42A27DB-BD31-4B8C-83A1-F6EECF244321}">
                <p14:modId xmlns:p14="http://schemas.microsoft.com/office/powerpoint/2010/main" val="4225871474"/>
              </p:ext>
            </p:extLst>
          </p:nvPr>
        </p:nvGraphicFramePr>
        <p:xfrm>
          <a:off x="6236914" y="3036340"/>
          <a:ext cx="2049694" cy="2679642"/>
        </p:xfrm>
        <a:graphic>
          <a:graphicData uri="http://schemas.openxmlformats.org/drawingml/2006/table">
            <a:tbl>
              <a:tblPr firstRow="1" bandRow="1">
                <a:tableStyleId>{D7AC3CCA-C797-4891-BE02-D94E43425B78}</a:tableStyleId>
              </a:tblPr>
              <a:tblGrid>
                <a:gridCol w="1024847"/>
                <a:gridCol w="1024847"/>
              </a:tblGrid>
              <a:tr h="446607">
                <a:tc>
                  <a:txBody>
                    <a:bodyPr/>
                    <a:lstStyle/>
                    <a:p>
                      <a:pPr algn="ctr"/>
                      <a:r>
                        <a:rPr lang="en-US" sz="2000" dirty="0" smtClean="0"/>
                        <a:t>X</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pPr algn="ctr"/>
                      <a:r>
                        <a:rPr lang="en-US" sz="2000" dirty="0" smtClean="0"/>
                        <a:t>Y</a:t>
                      </a:r>
                      <a:endParaRPr lang="en-US" sz="2000" dirty="0"/>
                    </a:p>
                  </a:txBody>
                  <a:tcPr>
                    <a:lnL w="12700" cap="flat" cmpd="sng" algn="ctr">
                      <a:solidFill>
                        <a:scrgbClr r="0" g="0" b="0"/>
                      </a:solidFill>
                      <a:prstDash val="solid"/>
                      <a:round/>
                      <a:headEnd type="none" w="med" len="med"/>
                      <a:tailEnd type="none" w="med" len="med"/>
                    </a:lnL>
                    <a:solidFill>
                      <a:schemeClr val="tx2"/>
                    </a:solidFill>
                  </a:tcPr>
                </a:tc>
              </a:tr>
              <a:tr h="446607">
                <a:tc>
                  <a:txBody>
                    <a:bodyPr/>
                    <a:lstStyle/>
                    <a:p>
                      <a:pPr algn="ctr"/>
                      <a:r>
                        <a:rPr lang="en-US" sz="2000" dirty="0" smtClean="0"/>
                        <a:t>0.0</a:t>
                      </a:r>
                      <a:endParaRPr lang="en-US" sz="2000" dirty="0"/>
                    </a:p>
                  </a:txBody>
                  <a:tcPr>
                    <a:lnT w="12700" cap="flat" cmpd="sng" algn="ctr">
                      <a:solidFill>
                        <a:scrgbClr r="0" g="0" b="0"/>
                      </a:solidFill>
                      <a:prstDash val="solid"/>
                      <a:round/>
                      <a:headEnd type="none" w="med" len="med"/>
                      <a:tailEnd type="none" w="med" len="med"/>
                    </a:lnT>
                    <a:solidFill>
                      <a:schemeClr val="tx1"/>
                    </a:solidFill>
                  </a:tcPr>
                </a:tc>
                <a:tc>
                  <a:txBody>
                    <a:bodyPr/>
                    <a:lstStyle/>
                    <a:p>
                      <a:pPr algn="ctr"/>
                      <a:r>
                        <a:rPr lang="en-US" sz="2000" dirty="0" smtClean="0"/>
                        <a:t>0.0</a:t>
                      </a:r>
                      <a:endParaRPr lang="en-US" sz="2000" dirty="0"/>
                    </a:p>
                  </a:txBody>
                  <a:tcPr>
                    <a:solidFill>
                      <a:schemeClr val="tx1"/>
                    </a:solidFill>
                  </a:tcPr>
                </a:tc>
              </a:tr>
              <a:tr h="446607">
                <a:tc>
                  <a:txBody>
                    <a:bodyPr/>
                    <a:lstStyle/>
                    <a:p>
                      <a:pPr algn="ctr"/>
                      <a:r>
                        <a:rPr lang="en-US" sz="2000" dirty="0" smtClean="0"/>
                        <a:t>15.3</a:t>
                      </a:r>
                      <a:endParaRPr lang="en-US" sz="2000" dirty="0"/>
                    </a:p>
                  </a:txBody>
                  <a:tcPr>
                    <a:solidFill>
                      <a:schemeClr val="tx1"/>
                    </a:solidFill>
                  </a:tcPr>
                </a:tc>
                <a:tc>
                  <a:txBody>
                    <a:bodyPr/>
                    <a:lstStyle/>
                    <a:p>
                      <a:pPr algn="ctr"/>
                      <a:r>
                        <a:rPr lang="en-US" sz="2000" dirty="0" smtClean="0"/>
                        <a:t>4.3</a:t>
                      </a:r>
                      <a:endParaRPr lang="en-US" sz="2000" dirty="0"/>
                    </a:p>
                  </a:txBody>
                  <a:tcPr>
                    <a:solidFill>
                      <a:schemeClr val="tx1"/>
                    </a:solidFill>
                  </a:tcPr>
                </a:tc>
              </a:tr>
              <a:tr h="446607">
                <a:tc>
                  <a:txBody>
                    <a:bodyPr/>
                    <a:lstStyle/>
                    <a:p>
                      <a:pPr algn="ctr"/>
                      <a:r>
                        <a:rPr lang="en-US" sz="2000" dirty="0" smtClean="0"/>
                        <a:t>30.4</a:t>
                      </a:r>
                      <a:endParaRPr lang="en-US" sz="2000" dirty="0"/>
                    </a:p>
                  </a:txBody>
                  <a:tcPr>
                    <a:solidFill>
                      <a:schemeClr val="tx1"/>
                    </a:solidFill>
                  </a:tcPr>
                </a:tc>
                <a:tc>
                  <a:txBody>
                    <a:bodyPr/>
                    <a:lstStyle/>
                    <a:p>
                      <a:pPr algn="ctr"/>
                      <a:r>
                        <a:rPr lang="en-US" sz="2000" dirty="0" smtClean="0"/>
                        <a:t>9.6</a:t>
                      </a:r>
                      <a:endParaRPr lang="en-US" sz="2000" dirty="0"/>
                    </a:p>
                  </a:txBody>
                  <a:tcPr>
                    <a:solidFill>
                      <a:schemeClr val="tx1"/>
                    </a:solidFill>
                  </a:tcPr>
                </a:tc>
              </a:tr>
              <a:tr h="446607">
                <a:tc>
                  <a:txBody>
                    <a:bodyPr/>
                    <a:lstStyle/>
                    <a:p>
                      <a:pPr algn="ctr"/>
                      <a:r>
                        <a:rPr lang="en-US" sz="2000" dirty="0" smtClean="0"/>
                        <a:t>45.8</a:t>
                      </a:r>
                      <a:endParaRPr lang="en-US" sz="2000" dirty="0"/>
                    </a:p>
                  </a:txBody>
                  <a:tcPr>
                    <a:solidFill>
                      <a:schemeClr val="tx1"/>
                    </a:solidFill>
                  </a:tcPr>
                </a:tc>
                <a:tc>
                  <a:txBody>
                    <a:bodyPr/>
                    <a:lstStyle/>
                    <a:p>
                      <a:pPr algn="ctr"/>
                      <a:r>
                        <a:rPr lang="en-US" sz="2000" dirty="0" smtClean="0"/>
                        <a:t>13.8</a:t>
                      </a:r>
                      <a:endParaRPr lang="en-US" sz="2000" dirty="0"/>
                    </a:p>
                  </a:txBody>
                  <a:tcPr>
                    <a:solidFill>
                      <a:schemeClr val="tx1"/>
                    </a:solidFill>
                  </a:tcPr>
                </a:tc>
              </a:tr>
              <a:tr h="446607">
                <a:tc>
                  <a:txBody>
                    <a:bodyPr/>
                    <a:lstStyle/>
                    <a:p>
                      <a:pPr algn="ctr"/>
                      <a:r>
                        <a:rPr lang="en-US" sz="2000" dirty="0" smtClean="0"/>
                        <a:t>55.5</a:t>
                      </a:r>
                      <a:endParaRPr lang="en-US" sz="2000" dirty="0"/>
                    </a:p>
                  </a:txBody>
                  <a:tcPr>
                    <a:solidFill>
                      <a:schemeClr val="tx1"/>
                    </a:solidFill>
                  </a:tcPr>
                </a:tc>
                <a:tc>
                  <a:txBody>
                    <a:bodyPr/>
                    <a:lstStyle/>
                    <a:p>
                      <a:pPr algn="ctr"/>
                      <a:r>
                        <a:rPr lang="en-US" sz="2000" dirty="0" smtClean="0"/>
                        <a:t>23.9</a:t>
                      </a:r>
                      <a:endParaRPr lang="en-US" sz="2000" dirty="0"/>
                    </a:p>
                  </a:txBody>
                  <a:tcPr>
                    <a:solidFill>
                      <a:schemeClr val="tx1"/>
                    </a:solidFill>
                  </a:tcPr>
                </a:tc>
              </a:tr>
            </a:tbl>
          </a:graphicData>
        </a:graphic>
      </p:graphicFrame>
      <p:pic>
        <p:nvPicPr>
          <p:cNvPr id="17" name="Picture 16" descr="driver_1_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43" y="610162"/>
            <a:ext cx="5715982" cy="5715982"/>
          </a:xfrm>
          <a:prstGeom prst="rect">
            <a:avLst/>
          </a:prstGeom>
        </p:spPr>
      </p:pic>
    </p:spTree>
    <p:extLst>
      <p:ext uri="{BB962C8B-B14F-4D97-AF65-F5344CB8AC3E}">
        <p14:creationId xmlns:p14="http://schemas.microsoft.com/office/powerpoint/2010/main" val="23849426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163" y="426414"/>
            <a:ext cx="7543800" cy="914400"/>
          </a:xfrm>
        </p:spPr>
        <p:txBody>
          <a:bodyPr/>
          <a:lstStyle/>
          <a:p>
            <a:r>
              <a:rPr lang="en-US" dirty="0" smtClean="0"/>
              <a:t>Feature Extraction</a:t>
            </a:r>
            <a:endParaRPr lang="en-US" dirty="0"/>
          </a:p>
        </p:txBody>
      </p:sp>
      <p:sp>
        <p:nvSpPr>
          <p:cNvPr id="7" name="Content Placeholder 1"/>
          <p:cNvSpPr>
            <a:spLocks noGrp="1"/>
          </p:cNvSpPr>
          <p:nvPr>
            <p:ph idx="1"/>
          </p:nvPr>
        </p:nvSpPr>
        <p:spPr>
          <a:xfrm>
            <a:off x="892042" y="1539060"/>
            <a:ext cx="7270842" cy="4647993"/>
          </a:xfrm>
        </p:spPr>
        <p:txBody>
          <a:bodyPr>
            <a:normAutofit/>
          </a:bodyPr>
          <a:lstStyle/>
          <a:p>
            <a:pPr>
              <a:buClr>
                <a:schemeClr val="tx1"/>
              </a:buClr>
              <a:buSzPct val="99000"/>
              <a:buFont typeface="Wingdings" charset="2"/>
              <a:buChar char="§"/>
            </a:pPr>
            <a:r>
              <a:rPr lang="en-US" sz="2400" dirty="0" smtClean="0"/>
              <a:t>32 features for each trip</a:t>
            </a:r>
          </a:p>
          <a:p>
            <a:pPr>
              <a:buClr>
                <a:schemeClr val="tx1"/>
              </a:buClr>
              <a:buSzPct val="99000"/>
              <a:buFont typeface="Wingdings" charset="2"/>
              <a:buChar char="§"/>
            </a:pPr>
            <a:r>
              <a:rPr lang="en-US" sz="2400" dirty="0" smtClean="0"/>
              <a:t>Standard features: </a:t>
            </a:r>
          </a:p>
          <a:p>
            <a:pPr lvl="1">
              <a:buClr>
                <a:schemeClr val="tx1"/>
              </a:buClr>
              <a:buSzPct val="99000"/>
              <a:buFont typeface="Wingdings" charset="2"/>
              <a:buChar char="§"/>
            </a:pPr>
            <a:r>
              <a:rPr lang="en-US" sz="2400" dirty="0" smtClean="0"/>
              <a:t>velocity</a:t>
            </a:r>
          </a:p>
          <a:p>
            <a:pPr lvl="1">
              <a:buClr>
                <a:schemeClr val="tx1"/>
              </a:buClr>
              <a:buSzPct val="99000"/>
              <a:buFont typeface="Wingdings" charset="2"/>
              <a:buChar char="§"/>
            </a:pPr>
            <a:r>
              <a:rPr lang="en-US" sz="2400" dirty="0" smtClean="0"/>
              <a:t>acceleration</a:t>
            </a:r>
          </a:p>
          <a:p>
            <a:pPr lvl="1">
              <a:buClr>
                <a:schemeClr val="tx1"/>
              </a:buClr>
              <a:buSzPct val="99000"/>
              <a:buFont typeface="Wingdings" charset="2"/>
              <a:buChar char="§"/>
            </a:pPr>
            <a:r>
              <a:rPr lang="en-US" sz="2400" dirty="0" smtClean="0"/>
              <a:t>number of turns taken</a:t>
            </a:r>
          </a:p>
          <a:p>
            <a:pPr>
              <a:buClr>
                <a:schemeClr val="tx1"/>
              </a:buClr>
              <a:buSzPct val="99000"/>
              <a:buFont typeface="Wingdings" charset="2"/>
              <a:buChar char="§"/>
            </a:pPr>
            <a:r>
              <a:rPr lang="en-US" sz="2400" dirty="0" smtClean="0"/>
              <a:t>Advanced features: </a:t>
            </a:r>
          </a:p>
          <a:p>
            <a:pPr lvl="1">
              <a:buClr>
                <a:schemeClr val="tx1"/>
              </a:buClr>
              <a:buSzPct val="99000"/>
              <a:buFont typeface="Wingdings" charset="2"/>
              <a:buChar char="§"/>
            </a:pPr>
            <a:r>
              <a:rPr lang="en-US" sz="2400" dirty="0" smtClean="0"/>
              <a:t>centripetal acceleration</a:t>
            </a:r>
          </a:p>
          <a:p>
            <a:pPr lvl="1">
              <a:buClr>
                <a:schemeClr val="tx1"/>
              </a:buClr>
              <a:buSzPct val="99000"/>
              <a:buFont typeface="Wingdings" charset="2"/>
              <a:buChar char="§"/>
            </a:pPr>
            <a:r>
              <a:rPr lang="en-US" sz="2400" dirty="0" smtClean="0"/>
              <a:t>turn angles</a:t>
            </a:r>
          </a:p>
          <a:p>
            <a:pPr>
              <a:buClr>
                <a:schemeClr val="tx1"/>
              </a:buClr>
              <a:buSzPct val="99000"/>
              <a:buFont typeface="Wingdings" charset="2"/>
              <a:buChar char="§"/>
            </a:pPr>
            <a:endParaRPr lang="en-US" dirty="0"/>
          </a:p>
        </p:txBody>
      </p:sp>
      <p:pic>
        <p:nvPicPr>
          <p:cNvPr id="9" name="Picture 8" descr="c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952" y="2060503"/>
            <a:ext cx="2210798" cy="3426737"/>
          </a:xfrm>
          <a:prstGeom prst="rect">
            <a:avLst/>
          </a:prstGeom>
        </p:spPr>
      </p:pic>
    </p:spTree>
    <p:extLst>
      <p:ext uri="{BB962C8B-B14F-4D97-AF65-F5344CB8AC3E}">
        <p14:creationId xmlns:p14="http://schemas.microsoft.com/office/powerpoint/2010/main" val="1622849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8231" y="291901"/>
            <a:ext cx="3973940" cy="2454461"/>
          </a:xfrm>
        </p:spPr>
        <p:txBody>
          <a:bodyPr/>
          <a:lstStyle/>
          <a:p>
            <a:pPr algn="r"/>
            <a:r>
              <a:rPr lang="en-US" dirty="0" smtClean="0"/>
              <a:t>Exploratory </a:t>
            </a:r>
            <a:br>
              <a:rPr lang="en-US" dirty="0" smtClean="0"/>
            </a:br>
            <a:r>
              <a:rPr lang="en-US" dirty="0" smtClean="0"/>
              <a:t>Data Analysis</a:t>
            </a:r>
            <a:endParaRPr lang="en-US" dirty="0"/>
          </a:p>
        </p:txBody>
      </p:sp>
      <p:pic>
        <p:nvPicPr>
          <p:cNvPr id="2" name="Picture 1" descr="time_spent_cruis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31" y="3237317"/>
            <a:ext cx="4248377" cy="3410068"/>
          </a:xfrm>
          <a:prstGeom prst="rect">
            <a:avLst/>
          </a:prstGeom>
        </p:spPr>
      </p:pic>
      <p:pic>
        <p:nvPicPr>
          <p:cNvPr id="5" name="Picture 4" descr="avg_velocity_no_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4632" y="137005"/>
            <a:ext cx="4364205" cy="3503040"/>
          </a:xfrm>
          <a:prstGeom prst="rect">
            <a:avLst/>
          </a:prstGeom>
        </p:spPr>
      </p:pic>
    </p:spTree>
    <p:extLst>
      <p:ext uri="{BB962C8B-B14F-4D97-AF65-F5344CB8AC3E}">
        <p14:creationId xmlns:p14="http://schemas.microsoft.com/office/powerpoint/2010/main" val="604324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492899" y="907142"/>
            <a:ext cx="7270842" cy="3562386"/>
          </a:xfrm>
        </p:spPr>
        <p:txBody>
          <a:bodyPr>
            <a:normAutofit/>
          </a:bodyPr>
          <a:lstStyle/>
          <a:p>
            <a:pPr>
              <a:buClr>
                <a:schemeClr val="tx1"/>
              </a:buClr>
              <a:buSzPct val="99000"/>
              <a:buFont typeface="Wingdings" charset="2"/>
              <a:buChar char="§"/>
            </a:pPr>
            <a:r>
              <a:rPr lang="en-US" sz="2400" dirty="0" smtClean="0"/>
              <a:t>Unsupervised</a:t>
            </a:r>
          </a:p>
          <a:p>
            <a:pPr lvl="1">
              <a:buClr>
                <a:schemeClr val="tx1"/>
              </a:buClr>
              <a:buSzPct val="99000"/>
              <a:buFont typeface="Wingdings" charset="2"/>
              <a:buChar char="§"/>
            </a:pPr>
            <a:r>
              <a:rPr lang="en-US" sz="2200" dirty="0" smtClean="0"/>
              <a:t>Hierarchical clustering</a:t>
            </a:r>
          </a:p>
          <a:p>
            <a:pPr lvl="1">
              <a:buClr>
                <a:schemeClr val="tx1"/>
              </a:buClr>
              <a:buSzPct val="99000"/>
              <a:buFont typeface="Wingdings" charset="2"/>
              <a:buChar char="§"/>
            </a:pPr>
            <a:r>
              <a:rPr lang="en-US" sz="2200" dirty="0" smtClean="0"/>
              <a:t>Density based spatial clustering</a:t>
            </a:r>
          </a:p>
          <a:p>
            <a:pPr lvl="1">
              <a:buClr>
                <a:schemeClr val="tx1"/>
              </a:buClr>
              <a:buSzPct val="99000"/>
              <a:buFont typeface="Wingdings" charset="2"/>
              <a:buChar char="§"/>
            </a:pPr>
            <a:r>
              <a:rPr lang="en-US" sz="2200" dirty="0" smtClean="0"/>
              <a:t>Identify “noise” points</a:t>
            </a:r>
          </a:p>
          <a:p>
            <a:pPr marL="18288" indent="0">
              <a:buClr>
                <a:schemeClr val="tx1"/>
              </a:buClr>
              <a:buSzPct val="99000"/>
              <a:buNone/>
            </a:pPr>
            <a:endParaRPr lang="en-US" sz="2200" dirty="0" smtClean="0"/>
          </a:p>
          <a:p>
            <a:pPr>
              <a:buClr>
                <a:schemeClr val="tx1"/>
              </a:buClr>
              <a:buSzPct val="99000"/>
              <a:buFont typeface="Wingdings" charset="2"/>
              <a:buChar char="§"/>
            </a:pPr>
            <a:endParaRPr lang="en-US" sz="2400" dirty="0"/>
          </a:p>
        </p:txBody>
      </p:sp>
      <p:pic>
        <p:nvPicPr>
          <p:cNvPr id="2" name="Picture 1"/>
          <p:cNvPicPr>
            <a:picLocks noChangeAspect="1"/>
          </p:cNvPicPr>
          <p:nvPr/>
        </p:nvPicPr>
        <p:blipFill>
          <a:blip r:embed="rId3"/>
          <a:stretch>
            <a:fillRect/>
          </a:stretch>
        </p:blipFill>
        <p:spPr>
          <a:xfrm>
            <a:off x="4377008" y="3084287"/>
            <a:ext cx="4254678" cy="3330120"/>
          </a:xfrm>
          <a:prstGeom prst="rect">
            <a:avLst/>
          </a:prstGeom>
        </p:spPr>
      </p:pic>
      <p:sp>
        <p:nvSpPr>
          <p:cNvPr id="5" name="Title 2"/>
          <p:cNvSpPr txBox="1">
            <a:spLocks/>
          </p:cNvSpPr>
          <p:nvPr/>
        </p:nvSpPr>
        <p:spPr>
          <a:xfrm>
            <a:off x="235858" y="359229"/>
            <a:ext cx="8395828" cy="729342"/>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Preliminary Modeling</a:t>
            </a:r>
            <a:endParaRPr lang="en-US" dirty="0"/>
          </a:p>
        </p:txBody>
      </p:sp>
      <p:sp>
        <p:nvSpPr>
          <p:cNvPr id="6" name="Title 5"/>
          <p:cNvSpPr>
            <a:spLocks noGrp="1"/>
          </p:cNvSpPr>
          <p:nvPr>
            <p:ph type="title"/>
          </p:nvPr>
        </p:nvSpPr>
        <p:spPr/>
        <p:txBody>
          <a:bodyPr/>
          <a:lstStyle/>
          <a:p>
            <a:endParaRPr lang="en-US" dirty="0"/>
          </a:p>
        </p:txBody>
      </p:sp>
    </p:spTree>
    <p:extLst>
      <p:ext uri="{BB962C8B-B14F-4D97-AF65-F5344CB8AC3E}">
        <p14:creationId xmlns:p14="http://schemas.microsoft.com/office/powerpoint/2010/main" val="15720208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5858" y="359229"/>
            <a:ext cx="8395828" cy="729342"/>
          </a:xfrm>
        </p:spPr>
        <p:txBody>
          <a:bodyPr/>
          <a:lstStyle/>
          <a:p>
            <a:r>
              <a:rPr lang="en-US" dirty="0" smtClean="0"/>
              <a:t>Model Building Methodology</a:t>
            </a:r>
            <a:endParaRPr lang="en-US" dirty="0"/>
          </a:p>
        </p:txBody>
      </p:sp>
      <p:pic>
        <p:nvPicPr>
          <p:cNvPr id="5" name="Picture 4"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1798163"/>
            <a:ext cx="1651753" cy="1134204"/>
          </a:xfrm>
          <a:prstGeom prst="rect">
            <a:avLst/>
          </a:prstGeom>
        </p:spPr>
      </p:pic>
      <p:pic>
        <p:nvPicPr>
          <p:cNvPr id="6" name="Picture 5"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933" y="2044390"/>
            <a:ext cx="1651753" cy="1134204"/>
          </a:xfrm>
          <a:prstGeom prst="rect">
            <a:avLst/>
          </a:prstGeom>
        </p:spPr>
      </p:pic>
      <p:pic>
        <p:nvPicPr>
          <p:cNvPr id="7" name="Picture 6"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2545894"/>
            <a:ext cx="1651753" cy="1134204"/>
          </a:xfrm>
          <a:prstGeom prst="rect">
            <a:avLst/>
          </a:prstGeom>
        </p:spPr>
      </p:pic>
      <p:pic>
        <p:nvPicPr>
          <p:cNvPr id="8" name="Picture 7"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933" y="2850694"/>
            <a:ext cx="1651753" cy="1134204"/>
          </a:xfrm>
          <a:prstGeom prst="rect">
            <a:avLst/>
          </a:prstGeom>
        </p:spPr>
      </p:pic>
      <p:pic>
        <p:nvPicPr>
          <p:cNvPr id="9" name="Picture 8"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3417796"/>
            <a:ext cx="1651753" cy="1134204"/>
          </a:xfrm>
          <a:prstGeom prst="rect">
            <a:avLst/>
          </a:prstGeom>
        </p:spPr>
      </p:pic>
      <p:pic>
        <p:nvPicPr>
          <p:cNvPr id="10" name="Picture 9"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94" y="2565492"/>
            <a:ext cx="1651753" cy="1134204"/>
          </a:xfrm>
          <a:prstGeom prst="rect">
            <a:avLst/>
          </a:prstGeom>
        </p:spPr>
      </p:pic>
    </p:spTree>
    <p:extLst>
      <p:ext uri="{BB962C8B-B14F-4D97-AF65-F5344CB8AC3E}">
        <p14:creationId xmlns:p14="http://schemas.microsoft.com/office/powerpoint/2010/main" val="1705888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1798163"/>
            <a:ext cx="1651753" cy="1134204"/>
          </a:xfrm>
          <a:prstGeom prst="rect">
            <a:avLst/>
          </a:prstGeom>
        </p:spPr>
      </p:pic>
      <p:pic>
        <p:nvPicPr>
          <p:cNvPr id="6" name="Picture 5"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933" y="2044390"/>
            <a:ext cx="1651753" cy="1134204"/>
          </a:xfrm>
          <a:prstGeom prst="rect">
            <a:avLst/>
          </a:prstGeom>
        </p:spPr>
      </p:pic>
      <p:pic>
        <p:nvPicPr>
          <p:cNvPr id="7" name="Picture 6"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2545894"/>
            <a:ext cx="1651753" cy="1134204"/>
          </a:xfrm>
          <a:prstGeom prst="rect">
            <a:avLst/>
          </a:prstGeom>
        </p:spPr>
      </p:pic>
      <p:pic>
        <p:nvPicPr>
          <p:cNvPr id="8" name="Picture 7"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933" y="2850694"/>
            <a:ext cx="1651753" cy="1134204"/>
          </a:xfrm>
          <a:prstGeom prst="rect">
            <a:avLst/>
          </a:prstGeom>
        </p:spPr>
      </p:pic>
      <p:pic>
        <p:nvPicPr>
          <p:cNvPr id="9" name="Picture 8"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3417796"/>
            <a:ext cx="1651753" cy="1134204"/>
          </a:xfrm>
          <a:prstGeom prst="rect">
            <a:avLst/>
          </a:prstGeom>
        </p:spPr>
      </p:pic>
      <p:pic>
        <p:nvPicPr>
          <p:cNvPr id="10" name="Picture 9"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94" y="2565492"/>
            <a:ext cx="1651753" cy="1134204"/>
          </a:xfrm>
          <a:prstGeom prst="rect">
            <a:avLst/>
          </a:prstGeom>
        </p:spPr>
      </p:pic>
      <p:pic>
        <p:nvPicPr>
          <p:cNvPr id="2" name="Picture 1"/>
          <p:cNvPicPr>
            <a:picLocks noChangeAspect="1"/>
          </p:cNvPicPr>
          <p:nvPr/>
        </p:nvPicPr>
        <p:blipFill>
          <a:blip r:embed="rId4"/>
          <a:stretch>
            <a:fillRect/>
          </a:stretch>
        </p:blipFill>
        <p:spPr>
          <a:xfrm>
            <a:off x="2030890" y="2266135"/>
            <a:ext cx="598714" cy="598714"/>
          </a:xfrm>
          <a:prstGeom prst="rect">
            <a:avLst/>
          </a:prstGeom>
        </p:spPr>
      </p:pic>
      <p:sp>
        <p:nvSpPr>
          <p:cNvPr id="16" name="Title 2"/>
          <p:cNvSpPr txBox="1">
            <a:spLocks/>
          </p:cNvSpPr>
          <p:nvPr/>
        </p:nvSpPr>
        <p:spPr>
          <a:xfrm>
            <a:off x="235858" y="359229"/>
            <a:ext cx="8395828" cy="729342"/>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Model Building Methodology</a:t>
            </a:r>
            <a:endParaRPr lang="en-US" dirty="0"/>
          </a:p>
        </p:txBody>
      </p:sp>
      <p:sp>
        <p:nvSpPr>
          <p:cNvPr id="11" name="Title 10"/>
          <p:cNvSpPr>
            <a:spLocks noGrp="1"/>
          </p:cNvSpPr>
          <p:nvPr>
            <p:ph type="title"/>
          </p:nvPr>
        </p:nvSpPr>
        <p:spPr/>
        <p:txBody>
          <a:bodyPr/>
          <a:lstStyle/>
          <a:p>
            <a:endParaRPr lang="en-US"/>
          </a:p>
        </p:txBody>
      </p:sp>
    </p:spTree>
    <p:extLst>
      <p:ext uri="{BB962C8B-B14F-4D97-AF65-F5344CB8AC3E}">
        <p14:creationId xmlns:p14="http://schemas.microsoft.com/office/powerpoint/2010/main" val="36456113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1798163"/>
            <a:ext cx="1651753" cy="1134204"/>
          </a:xfrm>
          <a:prstGeom prst="rect">
            <a:avLst/>
          </a:prstGeom>
        </p:spPr>
      </p:pic>
      <p:pic>
        <p:nvPicPr>
          <p:cNvPr id="6" name="Picture 5"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933" y="2044390"/>
            <a:ext cx="1651753" cy="1134204"/>
          </a:xfrm>
          <a:prstGeom prst="rect">
            <a:avLst/>
          </a:prstGeom>
        </p:spPr>
      </p:pic>
      <p:pic>
        <p:nvPicPr>
          <p:cNvPr id="7" name="Picture 6"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2545894"/>
            <a:ext cx="1651753" cy="1134204"/>
          </a:xfrm>
          <a:prstGeom prst="rect">
            <a:avLst/>
          </a:prstGeom>
        </p:spPr>
      </p:pic>
      <p:pic>
        <p:nvPicPr>
          <p:cNvPr id="8" name="Picture 7"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933" y="2850694"/>
            <a:ext cx="1651753" cy="1134204"/>
          </a:xfrm>
          <a:prstGeom prst="rect">
            <a:avLst/>
          </a:prstGeom>
        </p:spPr>
      </p:pic>
      <p:pic>
        <p:nvPicPr>
          <p:cNvPr id="9" name="Picture 8"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3417796"/>
            <a:ext cx="1651753" cy="1134204"/>
          </a:xfrm>
          <a:prstGeom prst="rect">
            <a:avLst/>
          </a:prstGeom>
        </p:spPr>
      </p:pic>
      <p:pic>
        <p:nvPicPr>
          <p:cNvPr id="10" name="Picture 9"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94" y="2565492"/>
            <a:ext cx="1651753" cy="1134204"/>
          </a:xfrm>
          <a:prstGeom prst="rect">
            <a:avLst/>
          </a:prstGeom>
        </p:spPr>
      </p:pic>
      <p:pic>
        <p:nvPicPr>
          <p:cNvPr id="2" name="Picture 1"/>
          <p:cNvPicPr>
            <a:picLocks noChangeAspect="1"/>
          </p:cNvPicPr>
          <p:nvPr/>
        </p:nvPicPr>
        <p:blipFill>
          <a:blip r:embed="rId4"/>
          <a:stretch>
            <a:fillRect/>
          </a:stretch>
        </p:blipFill>
        <p:spPr>
          <a:xfrm>
            <a:off x="2030890" y="2266135"/>
            <a:ext cx="598714" cy="598714"/>
          </a:xfrm>
          <a:prstGeom prst="rect">
            <a:avLst/>
          </a:prstGeom>
        </p:spPr>
      </p:pic>
      <p:pic>
        <p:nvPicPr>
          <p:cNvPr id="17" name="Picture 16"/>
          <p:cNvPicPr>
            <a:picLocks noChangeAspect="1"/>
          </p:cNvPicPr>
          <p:nvPr/>
        </p:nvPicPr>
        <p:blipFill>
          <a:blip r:embed="rId5"/>
          <a:stretch>
            <a:fillRect/>
          </a:stretch>
        </p:blipFill>
        <p:spPr>
          <a:xfrm>
            <a:off x="8098935" y="2452172"/>
            <a:ext cx="812800" cy="812800"/>
          </a:xfrm>
          <a:prstGeom prst="rect">
            <a:avLst/>
          </a:prstGeom>
        </p:spPr>
      </p:pic>
      <p:pic>
        <p:nvPicPr>
          <p:cNvPr id="18" name="Picture 17"/>
          <p:cNvPicPr>
            <a:picLocks noChangeAspect="1"/>
          </p:cNvPicPr>
          <p:nvPr/>
        </p:nvPicPr>
        <p:blipFill>
          <a:blip r:embed="rId5"/>
          <a:stretch>
            <a:fillRect/>
          </a:stretch>
        </p:blipFill>
        <p:spPr>
          <a:xfrm>
            <a:off x="8098935" y="1637990"/>
            <a:ext cx="812800" cy="812800"/>
          </a:xfrm>
          <a:prstGeom prst="rect">
            <a:avLst/>
          </a:prstGeom>
        </p:spPr>
      </p:pic>
      <p:pic>
        <p:nvPicPr>
          <p:cNvPr id="19" name="Picture 18"/>
          <p:cNvPicPr>
            <a:picLocks noChangeAspect="1"/>
          </p:cNvPicPr>
          <p:nvPr/>
        </p:nvPicPr>
        <p:blipFill>
          <a:blip r:embed="rId5"/>
          <a:stretch>
            <a:fillRect/>
          </a:stretch>
        </p:blipFill>
        <p:spPr>
          <a:xfrm>
            <a:off x="6429792" y="1391763"/>
            <a:ext cx="812800" cy="812800"/>
          </a:xfrm>
          <a:prstGeom prst="rect">
            <a:avLst/>
          </a:prstGeom>
        </p:spPr>
      </p:pic>
      <p:pic>
        <p:nvPicPr>
          <p:cNvPr id="20" name="Picture 19"/>
          <p:cNvPicPr>
            <a:picLocks noChangeAspect="1"/>
          </p:cNvPicPr>
          <p:nvPr/>
        </p:nvPicPr>
        <p:blipFill>
          <a:blip r:embed="rId5"/>
          <a:stretch>
            <a:fillRect/>
          </a:stretch>
        </p:blipFill>
        <p:spPr>
          <a:xfrm>
            <a:off x="6429792" y="2164894"/>
            <a:ext cx="812800" cy="812800"/>
          </a:xfrm>
          <a:prstGeom prst="rect">
            <a:avLst/>
          </a:prstGeom>
        </p:spPr>
      </p:pic>
      <p:pic>
        <p:nvPicPr>
          <p:cNvPr id="21" name="Picture 20"/>
          <p:cNvPicPr>
            <a:picLocks noChangeAspect="1"/>
          </p:cNvPicPr>
          <p:nvPr/>
        </p:nvPicPr>
        <p:blipFill>
          <a:blip r:embed="rId5"/>
          <a:stretch>
            <a:fillRect/>
          </a:stretch>
        </p:blipFill>
        <p:spPr>
          <a:xfrm>
            <a:off x="6429792" y="3011396"/>
            <a:ext cx="812800" cy="812800"/>
          </a:xfrm>
          <a:prstGeom prst="rect">
            <a:avLst/>
          </a:prstGeom>
        </p:spPr>
      </p:pic>
      <p:sp>
        <p:nvSpPr>
          <p:cNvPr id="16" name="Title 2"/>
          <p:cNvSpPr txBox="1">
            <a:spLocks/>
          </p:cNvSpPr>
          <p:nvPr/>
        </p:nvSpPr>
        <p:spPr>
          <a:xfrm>
            <a:off x="235858" y="359229"/>
            <a:ext cx="8395828" cy="729342"/>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Model Building Methodology</a:t>
            </a:r>
            <a:endParaRPr lang="en-US" dirty="0"/>
          </a:p>
        </p:txBody>
      </p:sp>
      <p:sp>
        <p:nvSpPr>
          <p:cNvPr id="11" name="Title 10"/>
          <p:cNvSpPr>
            <a:spLocks noGrp="1"/>
          </p:cNvSpPr>
          <p:nvPr>
            <p:ph type="title"/>
          </p:nvPr>
        </p:nvSpPr>
        <p:spPr/>
        <p:txBody>
          <a:bodyPr/>
          <a:lstStyle/>
          <a:p>
            <a:endParaRPr lang="en-US"/>
          </a:p>
        </p:txBody>
      </p:sp>
    </p:spTree>
    <p:extLst>
      <p:ext uri="{BB962C8B-B14F-4D97-AF65-F5344CB8AC3E}">
        <p14:creationId xmlns:p14="http://schemas.microsoft.com/office/powerpoint/2010/main" val="9929227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1798163"/>
            <a:ext cx="1651753" cy="1134204"/>
          </a:xfrm>
          <a:prstGeom prst="rect">
            <a:avLst/>
          </a:prstGeom>
        </p:spPr>
      </p:pic>
      <p:pic>
        <p:nvPicPr>
          <p:cNvPr id="6" name="Picture 5"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933" y="2044390"/>
            <a:ext cx="1651753" cy="1134204"/>
          </a:xfrm>
          <a:prstGeom prst="rect">
            <a:avLst/>
          </a:prstGeom>
        </p:spPr>
      </p:pic>
      <p:pic>
        <p:nvPicPr>
          <p:cNvPr id="7" name="Picture 6"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2545894"/>
            <a:ext cx="1651753" cy="1134204"/>
          </a:xfrm>
          <a:prstGeom prst="rect">
            <a:avLst/>
          </a:prstGeom>
        </p:spPr>
      </p:pic>
      <p:pic>
        <p:nvPicPr>
          <p:cNvPr id="8" name="Picture 7"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933" y="2850694"/>
            <a:ext cx="1651753" cy="1134204"/>
          </a:xfrm>
          <a:prstGeom prst="rect">
            <a:avLst/>
          </a:prstGeom>
        </p:spPr>
      </p:pic>
      <p:pic>
        <p:nvPicPr>
          <p:cNvPr id="9" name="Picture 8"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0" y="3417796"/>
            <a:ext cx="1651753" cy="1134204"/>
          </a:xfrm>
          <a:prstGeom prst="rect">
            <a:avLst/>
          </a:prstGeom>
        </p:spPr>
      </p:pic>
      <p:pic>
        <p:nvPicPr>
          <p:cNvPr id="10" name="Picture 9" descr="1194983972976950993blue_folder_seth_yastrov_01.svg.h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94" y="2565492"/>
            <a:ext cx="1651753" cy="1134204"/>
          </a:xfrm>
          <a:prstGeom prst="rect">
            <a:avLst/>
          </a:prstGeom>
        </p:spPr>
      </p:pic>
      <p:pic>
        <p:nvPicPr>
          <p:cNvPr id="2" name="Picture 1"/>
          <p:cNvPicPr>
            <a:picLocks noChangeAspect="1"/>
          </p:cNvPicPr>
          <p:nvPr/>
        </p:nvPicPr>
        <p:blipFill>
          <a:blip r:embed="rId4"/>
          <a:stretch>
            <a:fillRect/>
          </a:stretch>
        </p:blipFill>
        <p:spPr>
          <a:xfrm>
            <a:off x="2030890" y="2266135"/>
            <a:ext cx="598714" cy="598714"/>
          </a:xfrm>
          <a:prstGeom prst="rect">
            <a:avLst/>
          </a:prstGeom>
        </p:spPr>
      </p:pic>
      <p:pic>
        <p:nvPicPr>
          <p:cNvPr id="17" name="Picture 16"/>
          <p:cNvPicPr>
            <a:picLocks noChangeAspect="1"/>
          </p:cNvPicPr>
          <p:nvPr/>
        </p:nvPicPr>
        <p:blipFill>
          <a:blip r:embed="rId5"/>
          <a:stretch>
            <a:fillRect/>
          </a:stretch>
        </p:blipFill>
        <p:spPr>
          <a:xfrm>
            <a:off x="8098935" y="2452172"/>
            <a:ext cx="812800" cy="812800"/>
          </a:xfrm>
          <a:prstGeom prst="rect">
            <a:avLst/>
          </a:prstGeom>
        </p:spPr>
      </p:pic>
      <p:pic>
        <p:nvPicPr>
          <p:cNvPr id="18" name="Picture 17"/>
          <p:cNvPicPr>
            <a:picLocks noChangeAspect="1"/>
          </p:cNvPicPr>
          <p:nvPr/>
        </p:nvPicPr>
        <p:blipFill>
          <a:blip r:embed="rId5"/>
          <a:stretch>
            <a:fillRect/>
          </a:stretch>
        </p:blipFill>
        <p:spPr>
          <a:xfrm>
            <a:off x="8098935" y="1637990"/>
            <a:ext cx="812800" cy="812800"/>
          </a:xfrm>
          <a:prstGeom prst="rect">
            <a:avLst/>
          </a:prstGeom>
        </p:spPr>
      </p:pic>
      <p:pic>
        <p:nvPicPr>
          <p:cNvPr id="19" name="Picture 18"/>
          <p:cNvPicPr>
            <a:picLocks noChangeAspect="1"/>
          </p:cNvPicPr>
          <p:nvPr/>
        </p:nvPicPr>
        <p:blipFill>
          <a:blip r:embed="rId5"/>
          <a:stretch>
            <a:fillRect/>
          </a:stretch>
        </p:blipFill>
        <p:spPr>
          <a:xfrm>
            <a:off x="6429792" y="1391763"/>
            <a:ext cx="812800" cy="812800"/>
          </a:xfrm>
          <a:prstGeom prst="rect">
            <a:avLst/>
          </a:prstGeom>
        </p:spPr>
      </p:pic>
      <p:pic>
        <p:nvPicPr>
          <p:cNvPr id="20" name="Picture 19"/>
          <p:cNvPicPr>
            <a:picLocks noChangeAspect="1"/>
          </p:cNvPicPr>
          <p:nvPr/>
        </p:nvPicPr>
        <p:blipFill>
          <a:blip r:embed="rId5"/>
          <a:stretch>
            <a:fillRect/>
          </a:stretch>
        </p:blipFill>
        <p:spPr>
          <a:xfrm>
            <a:off x="6429792" y="2164894"/>
            <a:ext cx="812800" cy="812800"/>
          </a:xfrm>
          <a:prstGeom prst="rect">
            <a:avLst/>
          </a:prstGeom>
        </p:spPr>
      </p:pic>
      <p:pic>
        <p:nvPicPr>
          <p:cNvPr id="21" name="Picture 20"/>
          <p:cNvPicPr>
            <a:picLocks noChangeAspect="1"/>
          </p:cNvPicPr>
          <p:nvPr/>
        </p:nvPicPr>
        <p:blipFill>
          <a:blip r:embed="rId5"/>
          <a:stretch>
            <a:fillRect/>
          </a:stretch>
        </p:blipFill>
        <p:spPr>
          <a:xfrm>
            <a:off x="6429792" y="3011396"/>
            <a:ext cx="812800" cy="812800"/>
          </a:xfrm>
          <a:prstGeom prst="rect">
            <a:avLst/>
          </a:prstGeom>
        </p:spPr>
      </p:pic>
      <p:sp>
        <p:nvSpPr>
          <p:cNvPr id="22" name="Title 2"/>
          <p:cNvSpPr txBox="1">
            <a:spLocks/>
          </p:cNvSpPr>
          <p:nvPr/>
        </p:nvSpPr>
        <p:spPr>
          <a:xfrm>
            <a:off x="235858" y="359229"/>
            <a:ext cx="8395828" cy="729342"/>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Model Building Methodology</a:t>
            </a:r>
            <a:endParaRPr lang="en-US" dirty="0"/>
          </a:p>
        </p:txBody>
      </p:sp>
      <p:sp>
        <p:nvSpPr>
          <p:cNvPr id="16" name="Title 15"/>
          <p:cNvSpPr>
            <a:spLocks noGrp="1"/>
          </p:cNvSpPr>
          <p:nvPr>
            <p:ph type="title"/>
          </p:nvPr>
        </p:nvSpPr>
        <p:spPr/>
        <p:txBody>
          <a:bodyPr/>
          <a:lstStyle/>
          <a:p>
            <a:endParaRPr lang="en-US"/>
          </a:p>
        </p:txBody>
      </p:sp>
      <p:pic>
        <p:nvPicPr>
          <p:cNvPr id="23" name="Picture 22"/>
          <p:cNvPicPr>
            <a:picLocks noChangeAspect="1"/>
          </p:cNvPicPr>
          <p:nvPr/>
        </p:nvPicPr>
        <p:blipFill>
          <a:blip r:embed="rId6"/>
          <a:stretch>
            <a:fillRect/>
          </a:stretch>
        </p:blipFill>
        <p:spPr>
          <a:xfrm>
            <a:off x="2030890" y="3824196"/>
            <a:ext cx="3002830" cy="2882716"/>
          </a:xfrm>
          <a:prstGeom prst="rect">
            <a:avLst/>
          </a:prstGeom>
        </p:spPr>
      </p:pic>
      <p:cxnSp>
        <p:nvCxnSpPr>
          <p:cNvPr id="15" name="Straight Arrow Connector 14"/>
          <p:cNvCxnSpPr>
            <a:stCxn id="9" idx="2"/>
          </p:cNvCxnSpPr>
          <p:nvPr/>
        </p:nvCxnSpPr>
        <p:spPr>
          <a:xfrm flipH="1">
            <a:off x="4445000" y="4552000"/>
            <a:ext cx="1709057" cy="800143"/>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0" idx="2"/>
          </p:cNvCxnSpPr>
          <p:nvPr/>
        </p:nvCxnSpPr>
        <p:spPr>
          <a:xfrm>
            <a:off x="1504371" y="3699696"/>
            <a:ext cx="981200" cy="852304"/>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738367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3262</TotalTime>
  <Words>459</Words>
  <Application>Microsoft Macintosh PowerPoint</Application>
  <PresentationFormat>On-screen Show (4:3)</PresentationFormat>
  <Paragraphs>85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Elemental</vt:lpstr>
      <vt:lpstr>PowerPoint Presentation</vt:lpstr>
      <vt:lpstr>Data</vt:lpstr>
      <vt:lpstr>Feature Extraction</vt:lpstr>
      <vt:lpstr>Exploratory  Data Analysis</vt:lpstr>
      <vt:lpstr>PowerPoint Presentation</vt:lpstr>
      <vt:lpstr>Model Building Methodology</vt:lpstr>
      <vt:lpstr>PowerPoint Presentation</vt:lpstr>
      <vt:lpstr>PowerPoint Presentation</vt:lpstr>
      <vt:lpstr>PowerPoint Presentation</vt:lpstr>
      <vt:lpstr>PowerPoint Presentation</vt:lpstr>
      <vt:lpstr>Final Model</vt:lpstr>
      <vt:lpstr>Results</vt:lpstr>
      <vt:lpstr>Contact Us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Monica</dc:creator>
  <cp:lastModifiedBy>Matt</cp:lastModifiedBy>
  <cp:revision>29</cp:revision>
  <dcterms:created xsi:type="dcterms:W3CDTF">2015-03-10T21:03:52Z</dcterms:created>
  <dcterms:modified xsi:type="dcterms:W3CDTF">2015-04-25T16:42:36Z</dcterms:modified>
</cp:coreProperties>
</file>