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B621-A821-4D2E-8BFE-62A83FAC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5D8F2-A62D-480F-A053-00AD320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5F90-410C-4485-BC26-4448B586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7719-0D9D-447F-9FB1-0FB1D742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0ACE-8C59-4CFB-9D3D-105AF354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6614-2680-4CBA-AF23-E0D32FA4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618C4-6833-49D3-9135-57939A71B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538C-D401-4D81-9DA2-CA67E99A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68A9-7423-4354-9D03-3AA3DBEF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BEEE-3B36-4907-9567-338A0F6F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52F89-13E7-4FC1-80C5-E58AC4031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C85AA-924D-46E3-B6DB-107ABE6C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E87C-70E8-43A4-B367-B7C83BA6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41C9D-1BEA-41EF-A960-21D337E2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A60A-3C74-4A36-8FDF-532F4825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60FB-3E99-4404-9B62-47F47D9D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0C21-DB65-4774-AE39-CD1B9D90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B451-514C-4772-AD12-1238C6F6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C569-E6D5-4616-B214-68DF237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8ED5-E8A5-45CD-A94A-BF5E3914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2861-C0A3-497F-9283-1766958A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6DA-0B33-41C9-9463-676694285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ABAD-CC94-471E-863B-DF639DE8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53F3-9060-41AB-9D80-D9DCAD9B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B663-7D0B-460B-8D3D-1237E70B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8EA0-EDE3-4679-ADE3-1F6AFC73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9F0E-A5FC-4BED-88EE-4A77F7B88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A41F5-575E-4924-8AF6-1B1AE77C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01193-8015-4E97-9696-2BA591FC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3B08-1DA4-4AF3-8470-BEC9DD1A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1BED-607D-4428-A3A2-2E3D7CD6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98E8-20A4-431B-AC99-CCBD9833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17AC3-CE27-416E-A1BC-4727AF40D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41F1D-7444-4BED-9E82-4061209F3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BE664-BF0F-4FD5-8105-0596D32D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CD1DE-E40F-4FAF-AC7F-06938E1C1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CFF8F-34F6-43E4-9C72-2B1DB90D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F3D91-0CD2-44C1-A486-25CC07AE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FE218-C674-458B-9522-247FBD68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06E0-C1C6-43DF-BF6D-69AF1D9A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B18C8-C746-4E52-8E3C-1DB538C0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9BB71-26C0-4839-9B0F-FC617770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4C98C-C014-4254-87D8-A9EABF9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259F5-C96C-4AEE-8226-226D4169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1A81A-B3CC-4C42-A4ED-F3EBBD4E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31C9-CAA9-4271-BE61-98B5B3BD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0729-252D-4B37-93EE-9DD77835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340C-C994-453E-960C-EE38406D7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508D9-BB86-42AE-8B33-2E564CBE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18C0F-9996-45CC-838E-14E77883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6C0E-581E-46A5-97C2-18A570A3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203F0-6084-4EFA-911F-D607D1BB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C7F5-7CCE-4FC5-A7ED-ADBD8920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21593-20EA-4625-AC3A-895AAEDCC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99E33-0266-4044-96B4-D07BFFE0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AB1F-BFD3-4B25-BF6F-7A6D62AC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E964-8DA8-4E8F-AD3E-FC334DD2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A0C8-4A19-49C8-AF06-39109497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D3ED1-2FF8-4291-A8B6-31FECAEB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1E9E5-A010-4377-BF11-0CE1D11B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EB27-3C3A-4D91-95EB-175C8B63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B4D3-A368-4992-8CB4-0D569A169A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ECA4-94CA-48AC-8980-ACF12BF55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2626-D418-4C8C-91B8-4D0976E74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D8F3-7A76-4083-906B-EA952388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EA58FE0-9A02-410C-A5F5-F4D3829EAA02}"/>
              </a:ext>
            </a:extLst>
          </p:cNvPr>
          <p:cNvGrpSpPr/>
          <p:nvPr/>
        </p:nvGrpSpPr>
        <p:grpSpPr>
          <a:xfrm>
            <a:off x="2580350" y="45533"/>
            <a:ext cx="5349240" cy="4050792"/>
            <a:chOff x="2580350" y="45533"/>
            <a:chExt cx="5349240" cy="40507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1DA572-937C-415D-BBC7-9D243BBBEF6A}"/>
                </a:ext>
              </a:extLst>
            </p:cNvPr>
            <p:cNvSpPr/>
            <p:nvPr/>
          </p:nvSpPr>
          <p:spPr>
            <a:xfrm>
              <a:off x="2580350" y="45533"/>
              <a:ext cx="5349240" cy="4050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998EE2-90E7-4060-9020-424CFDF60930}"/>
                </a:ext>
              </a:extLst>
            </p:cNvPr>
            <p:cNvGrpSpPr/>
            <p:nvPr/>
          </p:nvGrpSpPr>
          <p:grpSpPr>
            <a:xfrm>
              <a:off x="3707116" y="946544"/>
              <a:ext cx="2657108" cy="2477791"/>
              <a:chOff x="2902444" y="658601"/>
              <a:chExt cx="2657108" cy="247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A4E906-4DD5-4CDD-B8FC-C86E340FF905}"/>
                  </a:ext>
                </a:extLst>
              </p:cNvPr>
              <p:cNvSpPr/>
              <p:nvPr/>
            </p:nvSpPr>
            <p:spPr>
              <a:xfrm>
                <a:off x="3895344" y="1627632"/>
                <a:ext cx="1664208" cy="150876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21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8CC43B1-BF25-4475-963D-41319A8418C5}"/>
                  </a:ext>
                </a:extLst>
              </p:cNvPr>
              <p:cNvGrpSpPr/>
              <p:nvPr/>
            </p:nvGrpSpPr>
            <p:grpSpPr>
              <a:xfrm rot="18752687">
                <a:off x="2907089" y="653956"/>
                <a:ext cx="1581259" cy="1590550"/>
                <a:chOff x="2834640" y="685800"/>
                <a:chExt cx="1728216" cy="1728216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319BF34-90BB-443D-835E-4FED8E6F650B}"/>
                    </a:ext>
                  </a:extLst>
                </p:cNvPr>
                <p:cNvSpPr/>
                <p:nvPr/>
              </p:nvSpPr>
              <p:spPr>
                <a:xfrm>
                  <a:off x="2834640" y="685800"/>
                  <a:ext cx="1728216" cy="1728216"/>
                </a:xfrm>
                <a:prstGeom prst="rect">
                  <a:avLst/>
                </a:prstGeom>
                <a:solidFill>
                  <a:schemeClr val="tx1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994967C-3050-45A8-9687-057E0EE94042}"/>
                    </a:ext>
                  </a:extLst>
                </p:cNvPr>
                <p:cNvSpPr/>
                <p:nvPr/>
              </p:nvSpPr>
              <p:spPr>
                <a:xfrm>
                  <a:off x="3054096" y="941832"/>
                  <a:ext cx="283464" cy="2834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2D01F3B-EA69-4CEC-9E33-4093BF488BA6}"/>
                    </a:ext>
                  </a:extLst>
                </p:cNvPr>
                <p:cNvSpPr/>
                <p:nvPr/>
              </p:nvSpPr>
              <p:spPr>
                <a:xfrm>
                  <a:off x="4059936" y="941832"/>
                  <a:ext cx="283464" cy="2834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DEC1D4A-FB44-449B-BF87-74F7FCE05C2D}"/>
                    </a:ext>
                  </a:extLst>
                </p:cNvPr>
                <p:cNvSpPr/>
                <p:nvPr/>
              </p:nvSpPr>
              <p:spPr>
                <a:xfrm>
                  <a:off x="3557016" y="1408176"/>
                  <a:ext cx="283464" cy="2834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1DE6959-219F-4BCA-9C74-C4CED8500B58}"/>
                    </a:ext>
                  </a:extLst>
                </p:cNvPr>
                <p:cNvSpPr/>
                <p:nvPr/>
              </p:nvSpPr>
              <p:spPr>
                <a:xfrm>
                  <a:off x="4059936" y="1897380"/>
                  <a:ext cx="283464" cy="2834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139F860-E5A9-4EB5-BED5-EC2E54747EED}"/>
                    </a:ext>
                  </a:extLst>
                </p:cNvPr>
                <p:cNvSpPr/>
                <p:nvPr/>
              </p:nvSpPr>
              <p:spPr>
                <a:xfrm>
                  <a:off x="3058668" y="1897380"/>
                  <a:ext cx="283464" cy="28346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1165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Shafer</dc:creator>
  <cp:lastModifiedBy>Matt Shafer</cp:lastModifiedBy>
  <cp:revision>5</cp:revision>
  <dcterms:created xsi:type="dcterms:W3CDTF">2020-01-22T03:32:22Z</dcterms:created>
  <dcterms:modified xsi:type="dcterms:W3CDTF">2020-02-26T00:43:38Z</dcterms:modified>
</cp:coreProperties>
</file>