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369" r:id="rId6"/>
    <p:sldId id="260" r:id="rId7"/>
    <p:sldId id="261" r:id="rId8"/>
    <p:sldId id="360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61" r:id="rId29"/>
    <p:sldId id="285" r:id="rId30"/>
    <p:sldId id="286" r:id="rId31"/>
    <p:sldId id="363" r:id="rId32"/>
    <p:sldId id="362" r:id="rId33"/>
    <p:sldId id="287" r:id="rId34"/>
    <p:sldId id="366" r:id="rId35"/>
    <p:sldId id="364" r:id="rId36"/>
    <p:sldId id="288" r:id="rId37"/>
    <p:sldId id="368" r:id="rId38"/>
    <p:sldId id="367" r:id="rId39"/>
    <p:sldId id="371" r:id="rId40"/>
    <p:sldId id="372" r:id="rId41"/>
    <p:sldId id="373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7" r:id="rId6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9157B-2D55-4D00-8EA5-ED2E9581582B}">
  <a:tblStyle styleId="{FCF9157B-2D55-4D00-8EA5-ED2E9581582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79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00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Casestructure.vi and select.vi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8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539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455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567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155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188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37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09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2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62-75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is the Number of Indicator updated?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Once, because the output tunnel on the While Loop will output only a single value once the While Loop has finished executing.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59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1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39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01909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4185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206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141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220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507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9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Show</a:t>
            </a:r>
            <a:r>
              <a:rPr lang="en-US" baseline="0" dirty="0"/>
              <a:t> it</a:t>
            </a:r>
            <a:endParaRPr dirty="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7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5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2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4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5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9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6842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42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Untitled1.vi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21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untitled1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48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820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colors, text, arrow direction, and border thickness all provide visual information about the terminal.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Orange represents floating point numbers.   DBL indicates a double-precision floating point number.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 with thick borders with arrows on the right are control terminals.   Terminals with thin borders with arrows on the left are indicator terminals.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542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5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29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521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1966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882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16133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4319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29501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3042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96312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3303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07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node executes, it produces output data and passes the data to the next node in the dataflow path.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 of data through the nodes determines the execution order of the VIs and functions on the block diagram.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LabVIEW does NOT use a control flow program execution model like Visual Basic, C++, JAVA, and most other text-based programming languages. In a control flow model, the sequential order of program elements determines the execution order of a program.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779C7"/>
            </a:gs>
            <a:gs pos="100000">
              <a:srgbClr val="0027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LabVIEW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frclabviewtutorials.com/workshop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two or more sub diagrams or cases.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input value to determine which case to execute.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and display only one case at a time.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similar to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 or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if...then...else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 text-based programming languages.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Tunnels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multiple input and output tunnels.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tunnels are available to all cases if needed.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define each output tunnel for each case.*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100" y="4028700"/>
            <a:ext cx="4274400" cy="1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57350"/>
            <a:ext cx="6467999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number of times loop has executed.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zero-indexed.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43400" y="2686050"/>
            <a:ext cx="3847200" cy="2332124"/>
            <a:chOff x="4343400" y="2686050"/>
            <a:chExt cx="3847200" cy="2332124"/>
          </a:xfrm>
        </p:grpSpPr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2686050"/>
              <a:ext cx="3847200" cy="2332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4515823" y="3200625"/>
              <a:ext cx="2476199" cy="23640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Iteration Terminal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4709125" y="3586825"/>
              <a:ext cx="6299" cy="888600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terminal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when the loop stops.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options.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if True</a:t>
            </a:r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if True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43400" y="2686050"/>
            <a:ext cx="3847156" cy="2332030"/>
            <a:chOff x="4343400" y="3581400"/>
            <a:chExt cx="3847156" cy="3109374"/>
          </a:xfrm>
        </p:grpSpPr>
        <p:pic>
          <p:nvPicPr>
            <p:cNvPr id="219" name="Shape 2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43400" y="3581400"/>
              <a:ext cx="3847156" cy="310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5474230" y="4776135"/>
              <a:ext cx="2450568" cy="359950"/>
            </a:xfrm>
            <a:prstGeom prst="rect">
              <a:avLst/>
            </a:prstGeom>
            <a:noFill/>
            <a:ln>
              <a:noFill/>
            </a:ln>
          </p:spPr>
          <p:txBody>
            <a:bodyPr lIns="91275" tIns="45625" rIns="91275" bIns="4562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Conditional Terminal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7696200" y="5236751"/>
              <a:ext cx="0" cy="533399"/>
            </a:xfrm>
            <a:prstGeom prst="straightConnector1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4515823" y="3200625"/>
            <a:ext cx="2476199" cy="236400"/>
          </a:xfrm>
          <a:prstGeom prst="rect">
            <a:avLst/>
          </a:prstGeom>
          <a:noFill/>
          <a:ln>
            <a:noFill/>
          </a:ln>
        </p:spPr>
        <p:txBody>
          <a:bodyPr lIns="91275" tIns="45625" rIns="91275" bIns="45625" anchor="t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Iteration Terminal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4709125" y="3586825"/>
            <a:ext cx="6299" cy="888600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876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4144800" cy="394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Tunnels transfer data into and out of structures.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pass out of a loop after the loop terminates.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tunnel passes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into a loop, the loop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 only after 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arrives at the tunnel.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0689"/>
          <a:stretch/>
        </p:blipFill>
        <p:spPr>
          <a:xfrm>
            <a:off x="4144851" y="2171700"/>
            <a:ext cx="4800600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While Loops.pdf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While Loops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is the Number of Iterations indicator updated? 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Front Panel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020175"/>
            <a:ext cx="7736873" cy="4123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Shape 96"/>
          <p:cNvGrpSpPr/>
          <p:nvPr/>
        </p:nvGrpSpPr>
        <p:grpSpPr>
          <a:xfrm>
            <a:off x="1530400" y="1392768"/>
            <a:ext cx="3099199" cy="1808624"/>
            <a:chOff x="730050" y="1794225"/>
            <a:chExt cx="3099199" cy="2411499"/>
          </a:xfrm>
        </p:grpSpPr>
        <p:cxnSp>
          <p:nvCxnSpPr>
            <p:cNvPr id="97" name="Shape 97"/>
            <p:cNvCxnSpPr/>
            <p:nvPr/>
          </p:nvCxnSpPr>
          <p:spPr>
            <a:xfrm flipH="1">
              <a:off x="1742049" y="2322625"/>
              <a:ext cx="721800" cy="1883099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8" name="Shape 98"/>
            <p:cNvCxnSpPr/>
            <p:nvPr/>
          </p:nvCxnSpPr>
          <p:spPr>
            <a:xfrm flipH="1">
              <a:off x="1012125" y="2275500"/>
              <a:ext cx="1341899" cy="9888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99" name="Shape 99"/>
            <p:cNvCxnSpPr/>
            <p:nvPr/>
          </p:nvCxnSpPr>
          <p:spPr>
            <a:xfrm flipH="1">
              <a:off x="730050" y="2275500"/>
              <a:ext cx="1412099" cy="486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00" name="Shape 100"/>
            <p:cNvSpPr txBox="1"/>
            <p:nvPr/>
          </p:nvSpPr>
          <p:spPr>
            <a:xfrm>
              <a:off x="2228450" y="1794225"/>
              <a:ext cx="1600799" cy="35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174324" y="1989024"/>
            <a:ext cx="3797949" cy="1930368"/>
            <a:chOff x="3938924" y="2510799"/>
            <a:chExt cx="3797949" cy="2573825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3938924" y="2510799"/>
              <a:ext cx="988800" cy="1538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57200" y="2397969"/>
            <a:ext cx="7467600" cy="2566987"/>
            <a:chOff x="533400" y="2965909"/>
            <a:chExt cx="7467600" cy="3422649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3">
              <a:alphaModFix/>
            </a:blip>
            <a:srcRect r="38889"/>
            <a:stretch/>
          </p:blipFill>
          <p:spPr>
            <a:xfrm>
              <a:off x="533400" y="2965909"/>
              <a:ext cx="7467600" cy="3422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914400" y="3581400"/>
              <a:ext cx="152399" cy="0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Terminal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498007"/>
            <a:ext cx="285899" cy="2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-648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pressure data in a loop that executes once per second for one minute.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12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32172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following scenarios, decide whether to use a While Loop or a For Loop.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pressure data in a loop that executes once per second for one minute.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2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pressure data until the pressure is greater than or equal to 1400 psi.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pressure and temperature data until both values are stable for two minutes.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Repetition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-25950" y="205975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3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pressure and temperature data until both values are stable for two minutes.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easier to implement a For Loop or a While Loop?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4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a voltage ramp starting at zero, increasing incrementally by 0.5 V every second, until the output voltage is equal to 5 V.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If you use a While Loop, what is the condition that you need to stop the loop?</a:t>
            </a:r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If you use a For Loop, how many iterations does the loop need to run?</a:t>
            </a:r>
          </a:p>
          <a:p>
            <a:pPr marL="1143000" marR="0" lvl="2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Is it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implement a For Loop or a While Loop?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102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Create references for all joysticks, motors, and sensors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Runs at power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Block Diagram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29" y="1063375"/>
            <a:ext cx="6387333" cy="409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2507000" y="2346132"/>
            <a:ext cx="3060299" cy="1173149"/>
            <a:chOff x="894525" y="2484742"/>
            <a:chExt cx="3060299" cy="1564199"/>
          </a:xfrm>
        </p:grpSpPr>
        <p:cxnSp>
          <p:nvCxnSpPr>
            <p:cNvPr id="113" name="Shape 113"/>
            <p:cNvCxnSpPr>
              <a:stCxn id="114" idx="1"/>
            </p:cNvCxnSpPr>
            <p:nvPr/>
          </p:nvCxnSpPr>
          <p:spPr>
            <a:xfrm flipH="1">
              <a:off x="1047525" y="2866642"/>
              <a:ext cx="1306500" cy="1182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5" name="Shape 115"/>
            <p:cNvCxnSpPr>
              <a:stCxn id="114" idx="1"/>
            </p:cNvCxnSpPr>
            <p:nvPr/>
          </p:nvCxnSpPr>
          <p:spPr>
            <a:xfrm flipH="1">
              <a:off x="929925" y="2866642"/>
              <a:ext cx="1424100" cy="2409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cxnSp>
          <p:nvCxnSpPr>
            <p:cNvPr id="116" name="Shape 116"/>
            <p:cNvCxnSpPr>
              <a:stCxn id="114" idx="1"/>
            </p:cNvCxnSpPr>
            <p:nvPr/>
          </p:nvCxnSpPr>
          <p:spPr>
            <a:xfrm rot="10800000">
              <a:off x="894525" y="2557942"/>
              <a:ext cx="1459500" cy="3087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114" name="Shape 114"/>
            <p:cNvSpPr txBox="1"/>
            <p:nvPr/>
          </p:nvSpPr>
          <p:spPr>
            <a:xfrm>
              <a:off x="2354025" y="2484742"/>
              <a:ext cx="1600799" cy="763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Controls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5257275" y="2318824"/>
            <a:ext cx="2714999" cy="1600568"/>
            <a:chOff x="5021875" y="2950533"/>
            <a:chExt cx="2714999" cy="2134091"/>
          </a:xfrm>
        </p:grpSpPr>
        <p:cxnSp>
          <p:nvCxnSpPr>
            <p:cNvPr id="118" name="Shape 118"/>
            <p:cNvCxnSpPr/>
            <p:nvPr/>
          </p:nvCxnSpPr>
          <p:spPr>
            <a:xfrm rot="10800000" flipH="1">
              <a:off x="5814400" y="2950533"/>
              <a:ext cx="423600" cy="123959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19" name="Shape 119"/>
            <p:cNvSpPr txBox="1"/>
            <p:nvPr/>
          </p:nvSpPr>
          <p:spPr>
            <a:xfrm>
              <a:off x="5021875" y="4174425"/>
              <a:ext cx="2714999" cy="91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/>
                <a:t>Indicators</a:t>
              </a: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3978275" y="1765500"/>
            <a:ext cx="2636399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Terminals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</p:txBody>
      </p:sp>
    </p:spTree>
    <p:extLst>
      <p:ext uri="{BB962C8B-B14F-4D97-AF65-F5344CB8AC3E}">
        <p14:creationId xmlns:p14="http://schemas.microsoft.com/office/powerpoint/2010/main" val="16487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Primarily used to read joysticks and set drive motors and actuators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Only runs while Teleop enabled</a:t>
            </a:r>
          </a:p>
        </p:txBody>
      </p:sp>
    </p:spTree>
    <p:extLst>
      <p:ext uri="{BB962C8B-B14F-4D97-AF65-F5344CB8AC3E}">
        <p14:creationId xmlns:p14="http://schemas.microsoft.com/office/powerpoint/2010/main" val="25173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696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when Autonomous is enabled</a:t>
            </a:r>
          </a:p>
        </p:txBody>
      </p:sp>
    </p:spTree>
    <p:extLst>
      <p:ext uri="{BB962C8B-B14F-4D97-AF65-F5344CB8AC3E}">
        <p14:creationId xmlns:p14="http://schemas.microsoft.com/office/powerpoint/2010/main" val="10910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</p:txBody>
      </p:sp>
    </p:spTree>
    <p:extLst>
      <p:ext uri="{BB962C8B-B14F-4D97-AF65-F5344CB8AC3E}">
        <p14:creationId xmlns:p14="http://schemas.microsoft.com/office/powerpoint/2010/main" val="35554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FRC Arhitecture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Begin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Teleop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Autonomous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Timed Tasks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Runs once enabled (during both auto and teleop)</a:t>
            </a:r>
          </a:p>
        </p:txBody>
      </p:sp>
    </p:spTree>
    <p:extLst>
      <p:ext uri="{BB962C8B-B14F-4D97-AF65-F5344CB8AC3E}">
        <p14:creationId xmlns:p14="http://schemas.microsoft.com/office/powerpoint/2010/main" val="38423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</p:txBody>
      </p:sp>
    </p:spTree>
    <p:extLst>
      <p:ext uri="{BB962C8B-B14F-4D97-AF65-F5344CB8AC3E}">
        <p14:creationId xmlns:p14="http://schemas.microsoft.com/office/powerpoint/2010/main" val="1656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075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FRC Deploying Code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From Main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Deploy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Run </a:t>
            </a:r>
            <a:r>
              <a:rPr lang="en-US"/>
              <a:t>as 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89634"/>
            <a:ext cx="609599" cy="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25" y="1760568"/>
            <a:ext cx="5066699" cy="31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Wires Exist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Boolean control to a String indicator.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wired a numeric control to a numeric control.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required block diagram terminal is unwired.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subVI is broken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Highlighting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Single-Stepping &amp; Breakpoints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Techniques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Broken VI’s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Correcting Dataflow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any unwired or hidden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subVIs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default data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VI pass undefined data?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numeric representations correct?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executed in the correct order?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3959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Terminals and LabVIEW datatypes</a:t>
            </a:r>
          </a:p>
        </p:txBody>
      </p:sp>
      <p:pic>
        <p:nvPicPr>
          <p:cNvPr id="388" name="Shape 38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47490"/>
            <a:ext cx="6863099" cy="3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Feedback in Loops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programming with loops, you often need to know the values of data from previous iterations of the loop.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registers transfer values from one loop iteration to the next.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954" y="3630901"/>
            <a:ext cx="3791089" cy="14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Adding controls and indicators</a:t>
            </a:r>
          </a:p>
        </p:txBody>
      </p:sp>
    </p:spTree>
    <p:extLst>
      <p:ext uri="{BB962C8B-B14F-4D97-AF65-F5344CB8AC3E}">
        <p14:creationId xmlns:p14="http://schemas.microsoft.com/office/powerpoint/2010/main" val="38964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algorithms.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pale yellow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Double-click in any open space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Items»Label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data contents of wires and objects.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with object.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transparent backgrounds.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Visible Items»Label from the shortcut menu to create.</a:t>
            </a:r>
          </a:p>
        </p:txBody>
      </p:sp>
      <p:pic>
        <p:nvPicPr>
          <p:cNvPr id="5" name="Shape 424"/>
          <p:cNvPicPr preferRelativeResize="0"/>
          <p:nvPr/>
        </p:nvPicPr>
        <p:blipFill rotWithShape="1">
          <a:blip r:embed="rId3">
            <a:alphaModFix/>
          </a:blip>
          <a:srcRect l="1676" t="19912" r="1707" b="4671"/>
          <a:stretch/>
        </p:blipFill>
        <p:spPr>
          <a:xfrm>
            <a:off x="3564157" y="936792"/>
            <a:ext cx="5365352" cy="8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823" y="2914650"/>
            <a:ext cx="59871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Structures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554" y="3377690"/>
            <a:ext cx="4800600" cy="1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Owned Labels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diagram Labels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Papers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44395"/>
            <a:ext cx="6410400" cy="3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u = diagram cleanup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Click = palette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Space = quick drop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e = switch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Shift + e = activate project window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r = Run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CTRL + t = split window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LabVIEW follows a dataflow model for running Vis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executes only when data is available at all of its required input terminals.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supplies data to the output terminals only when the node finishes execution.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t="649" b="4276"/>
          <a:stretch/>
        </p:blipFill>
        <p:spPr>
          <a:xfrm>
            <a:off x="2209807" y="3635992"/>
            <a:ext cx="4724400" cy="1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Demo - Setting a motor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Read Joystick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Set Drive motors</a:t>
            </a:r>
          </a:p>
        </p:txBody>
      </p:sp>
    </p:spTree>
    <p:extLst>
      <p:ext uri="{BB962C8B-B14F-4D97-AF65-F5344CB8AC3E}">
        <p14:creationId xmlns:p14="http://schemas.microsoft.com/office/powerpoint/2010/main" val="29277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Exercise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Drive a motor.pdf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1609</Words>
  <Application>Microsoft Office PowerPoint</Application>
  <PresentationFormat>On-screen Show (16:9)</PresentationFormat>
  <Paragraphs>325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Times New Roman</vt:lpstr>
      <vt:lpstr>Arial</vt:lpstr>
      <vt:lpstr>Calibri</vt:lpstr>
      <vt:lpstr>Office Theme</vt:lpstr>
      <vt:lpstr>Intro to LabVIEW</vt:lpstr>
      <vt:lpstr>Front Panel</vt:lpstr>
      <vt:lpstr>Block Diagram</vt:lpstr>
      <vt:lpstr>Demo</vt:lpstr>
      <vt:lpstr>Demo</vt:lpstr>
      <vt:lpstr>Data Flow</vt:lpstr>
      <vt:lpstr>Demo - Setting a motor</vt:lpstr>
      <vt:lpstr>Demo - Setting a motor</vt:lpstr>
      <vt:lpstr>Exercise</vt:lpstr>
      <vt:lpstr>Case Structures</vt:lpstr>
      <vt:lpstr>Case Structures</vt:lpstr>
      <vt:lpstr>Repetition</vt:lpstr>
      <vt:lpstr>Repetition</vt:lpstr>
      <vt:lpstr>Repetition</vt:lpstr>
      <vt:lpstr>Repetition</vt:lpstr>
      <vt:lpstr>Repetition</vt:lpstr>
      <vt:lpstr>Repetition</vt:lpstr>
      <vt:lpstr>Exercise – While Loops</vt:lpstr>
      <vt:lpstr>Exercise – While Loops</vt:lpstr>
      <vt:lpstr>Repetition</vt:lpstr>
      <vt:lpstr>Repetition</vt:lpstr>
      <vt:lpstr>Repetition</vt:lpstr>
      <vt:lpstr>Repetition</vt:lpstr>
      <vt:lpstr>Repetition</vt:lpstr>
      <vt:lpstr>Repetition</vt:lpstr>
      <vt:lpstr>Repetition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Arhitecture</vt:lpstr>
      <vt:lpstr>FRC Deploying Code</vt:lpstr>
      <vt:lpstr>FRC Deploying Code</vt:lpstr>
      <vt:lpstr>FRC Deploying Code</vt:lpstr>
      <vt:lpstr>Debugging Techniques</vt:lpstr>
      <vt:lpstr>Debugging Techniques</vt:lpstr>
      <vt:lpstr>Debugging Techniques</vt:lpstr>
      <vt:lpstr>Debugging Techniques</vt:lpstr>
      <vt:lpstr>Debugging Techniques</vt:lpstr>
      <vt:lpstr>Debugging Techniques</vt:lpstr>
      <vt:lpstr>Terminals and LabVIEW datatypes</vt:lpstr>
      <vt:lpstr>Data Feedback in Loops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Documentation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LabVIEW</dc:title>
  <dc:creator>Matthew</dc:creator>
  <cp:lastModifiedBy>Matthew</cp:lastModifiedBy>
  <cp:revision>9</cp:revision>
  <dcterms:modified xsi:type="dcterms:W3CDTF">2016-12-27T16:41:58Z</dcterms:modified>
</cp:coreProperties>
</file>