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369" r:id="rId6"/>
    <p:sldId id="260" r:id="rId7"/>
    <p:sldId id="261" r:id="rId8"/>
    <p:sldId id="360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61" r:id="rId30"/>
    <p:sldId id="285" r:id="rId31"/>
    <p:sldId id="286" r:id="rId32"/>
    <p:sldId id="363" r:id="rId33"/>
    <p:sldId id="362" r:id="rId34"/>
    <p:sldId id="287" r:id="rId35"/>
    <p:sldId id="366" r:id="rId36"/>
    <p:sldId id="364" r:id="rId37"/>
    <p:sldId id="288" r:id="rId38"/>
    <p:sldId id="368" r:id="rId39"/>
    <p:sldId id="367" r:id="rId40"/>
    <p:sldId id="371" r:id="rId41"/>
    <p:sldId id="372" r:id="rId42"/>
    <p:sldId id="373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7" r:id="rId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9157B-2D55-4D00-8EA5-ED2E9581582B}">
  <a:tblStyle styleId="{FCF9157B-2D55-4D00-8EA5-ED2E958158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3" autoAdjust="0"/>
  </p:normalViewPr>
  <p:slideViewPr>
    <p:cSldViewPr snapToGrid="0">
      <p:cViewPr varScale="1">
        <p:scale>
          <a:sx n="91" d="100"/>
          <a:sy n="91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7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0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Casestructure.vi and select.vi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8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539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5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567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55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88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37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09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2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59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39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909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4185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206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141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220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07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</a:t>
            </a:r>
            <a:r>
              <a:rPr lang="en-US" baseline="0" dirty="0"/>
              <a:t> it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5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Open Main.vi (from project) – click the run </a:t>
            </a:r>
            <a:r>
              <a:rPr lang="en-US" dirty="0" err="1"/>
              <a:t>buton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5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Deploying the robot code puts it on the robot – causing it to take effect on next reboot (or after Run as startup)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Run as startup puts the code on the </a:t>
            </a:r>
            <a:r>
              <a:rPr lang="en-US" dirty="0" err="1"/>
              <a:t>roborio</a:t>
            </a:r>
            <a:r>
              <a:rPr lang="en-US" dirty="0"/>
              <a:t> in a temporary location and starts it running (does not persist across reboots).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842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42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1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48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820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colors, text, arrow direction, and border thickness all provide visual information about the terminal.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Orange represents floating point numbers.   DBL indicates a double-precision floating point number.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 with thick borders with arrows on the right are control terminals.   Terminals with thin borders with arrows on the left are indicator terminals.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542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5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2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521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1966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882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6133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4319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29501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042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6312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303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07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node executes, it produces output data and passes the data to the next node in the dataflow path.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 of data through the nodes determines the execution order of the VIs and functions on the block diagram.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LabVIEW does NOT use a control flow program execution model like Visual Basic, C++, JAVA, and most other text-based programming languages. In a control flow model, the sequential order of program elements determines the execution order of a program.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LabVIEW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153511" y="2935670"/>
            <a:ext cx="6836978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http://workshop.frclabviewtutorials.com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two or more sub diagrams or cases.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input value to determine which case to execute.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and display only one case at a time.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or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if...then...else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 text-based programming languages.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Tunnels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multiple input and output tunnels.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tunnels are available to all cases if needed.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define each output tunnel for each case.*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57350"/>
            <a:ext cx="6467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times loop has executed.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zero-indexed.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86050"/>
            <a:ext cx="3847200" cy="2332124"/>
            <a:chOff x="4343400" y="2686050"/>
            <a:chExt cx="3847200" cy="2332124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2686050"/>
              <a:ext cx="3847200" cy="233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4515823" y="3200625"/>
              <a:ext cx="2476199" cy="2364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Iteration Terminal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4709125" y="3586825"/>
              <a:ext cx="6299" cy="888600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when the loop stops.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options.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if True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if True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43400" y="2686050"/>
            <a:ext cx="3847156" cy="2332030"/>
            <a:chOff x="4343400" y="3581400"/>
            <a:chExt cx="3847156" cy="310937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3581400"/>
              <a:ext cx="3847156" cy="310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474230" y="4776135"/>
              <a:ext cx="2450568" cy="35995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Conditional Terminal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7696200" y="5236751"/>
              <a:ext cx="0" cy="533399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4515823" y="3200625"/>
            <a:ext cx="2476199" cy="2364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Iteration Terminal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4709125" y="3586825"/>
            <a:ext cx="6299" cy="88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1448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tunnel passes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a loop, the loop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only after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the tunnel.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F59-F415-4AFB-8285-070AE04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9FD7-DF37-44B6-BC05-1740E28B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 - Demo</a:t>
            </a:r>
          </a:p>
        </p:txBody>
      </p:sp>
    </p:spTree>
    <p:extLst>
      <p:ext uri="{BB962C8B-B14F-4D97-AF65-F5344CB8AC3E}">
        <p14:creationId xmlns:p14="http://schemas.microsoft.com/office/powerpoint/2010/main" val="208462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While Loops.pdf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Front Panel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020175"/>
            <a:ext cx="7736873" cy="4123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1530400" y="1392768"/>
            <a:ext cx="3099199" cy="1808624"/>
            <a:chOff x="730050" y="1794225"/>
            <a:chExt cx="3099199" cy="2411499"/>
          </a:xfrm>
        </p:grpSpPr>
        <p:cxnSp>
          <p:nvCxnSpPr>
            <p:cNvPr id="97" name="Shape 97"/>
            <p:cNvCxnSpPr/>
            <p:nvPr/>
          </p:nvCxnSpPr>
          <p:spPr>
            <a:xfrm flipH="1">
              <a:off x="1742049" y="2322625"/>
              <a:ext cx="721800" cy="1883099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 flipH="1">
              <a:off x="1012125" y="2275500"/>
              <a:ext cx="1341899" cy="9888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 flipH="1">
              <a:off x="730050" y="2275500"/>
              <a:ext cx="1412099" cy="486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228450" y="1794225"/>
              <a:ext cx="1600799" cy="35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74324" y="1989024"/>
            <a:ext cx="3797949" cy="1930368"/>
            <a:chOff x="3938924" y="2510799"/>
            <a:chExt cx="3797949" cy="2573825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3938924" y="2510799"/>
              <a:ext cx="988800" cy="153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is the Number of Iterations indicator updated? 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57200" y="2397969"/>
            <a:ext cx="7467600" cy="2566987"/>
            <a:chOff x="533400" y="2965909"/>
            <a:chExt cx="7467600" cy="3422649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r="38889"/>
            <a:stretch/>
          </p:blipFill>
          <p:spPr>
            <a:xfrm>
              <a:off x="533400" y="2965909"/>
              <a:ext cx="7467600" cy="3422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914400" y="3581400"/>
              <a:ext cx="152399" cy="0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Terminal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98007"/>
            <a:ext cx="285899" cy="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-648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sensor data in a loop that runs once per second for 15s (autonomous).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12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32172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lvl="2" indent="-228600">
              <a:spcBef>
                <a:spcPts val="360"/>
              </a:spcBef>
            </a:pPr>
            <a:r>
              <a:rPr lang="en-US" sz="1800" dirty="0"/>
              <a:t>Acquire sensor data in a loop that runs once per second for 15s (autonomous).</a:t>
            </a:r>
            <a:endParaRPr lang="en-US"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2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gyro until it reads less than 15°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both joysticks until they are both negative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-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lvl="2" indent="-228600">
              <a:spcBef>
                <a:spcPts val="360"/>
              </a:spcBef>
            </a:pPr>
            <a:r>
              <a:rPr lang="en-US" sz="1800" dirty="0"/>
              <a:t>Read both joysticks until they are both negative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4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 motor ramp starting at zero, increasing incrementally by 0.01 every second, until the output value reaches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10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 Diagram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9" y="1063375"/>
            <a:ext cx="6387333" cy="409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507000" y="2346132"/>
            <a:ext cx="3060299" cy="1173149"/>
            <a:chOff x="894525" y="2484742"/>
            <a:chExt cx="3060299" cy="1564199"/>
          </a:xfrm>
        </p:grpSpPr>
        <p:cxnSp>
          <p:nvCxnSpPr>
            <p:cNvPr id="113" name="Shape 113"/>
            <p:cNvCxnSpPr>
              <a:stCxn id="114" idx="1"/>
            </p:cNvCxnSpPr>
            <p:nvPr/>
          </p:nvCxnSpPr>
          <p:spPr>
            <a:xfrm flipH="1">
              <a:off x="1047525" y="2866642"/>
              <a:ext cx="1306500" cy="1182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5" name="Shape 115"/>
            <p:cNvCxnSpPr>
              <a:stCxn id="114" idx="1"/>
            </p:cNvCxnSpPr>
            <p:nvPr/>
          </p:nvCxnSpPr>
          <p:spPr>
            <a:xfrm flipH="1">
              <a:off x="929925" y="2866642"/>
              <a:ext cx="1424100" cy="240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4" idx="1"/>
            </p:cNvCxnSpPr>
            <p:nvPr/>
          </p:nvCxnSpPr>
          <p:spPr>
            <a:xfrm rot="10800000">
              <a:off x="894525" y="2557942"/>
              <a:ext cx="1459500" cy="308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2354025" y="2484742"/>
              <a:ext cx="1600799" cy="7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5257275" y="2318824"/>
            <a:ext cx="2714999" cy="1600568"/>
            <a:chOff x="5021875" y="2950533"/>
            <a:chExt cx="2714999" cy="2134091"/>
          </a:xfrm>
        </p:grpSpPr>
        <p:cxnSp>
          <p:nvCxnSpPr>
            <p:cNvPr id="118" name="Shape 118"/>
            <p:cNvCxnSpPr/>
            <p:nvPr/>
          </p:nvCxnSpPr>
          <p:spPr>
            <a:xfrm rot="10800000" flipH="1">
              <a:off x="5814400" y="2950533"/>
              <a:ext cx="423600" cy="123959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978275" y="1765500"/>
            <a:ext cx="2636399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Terminals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Create references for all joysticks, motors, and sensors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Runs at power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  <p:extLst>
      <p:ext uri="{BB962C8B-B14F-4D97-AF65-F5344CB8AC3E}">
        <p14:creationId xmlns:p14="http://schemas.microsoft.com/office/powerpoint/2010/main" val="16487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Primarily used to read joysticks and set drive motors and actuators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runs while Teleop enabled</a:t>
            </a:r>
          </a:p>
        </p:txBody>
      </p:sp>
    </p:spTree>
    <p:extLst>
      <p:ext uri="{BB962C8B-B14F-4D97-AF65-F5344CB8AC3E}">
        <p14:creationId xmlns:p14="http://schemas.microsoft.com/office/powerpoint/2010/main" val="25173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696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when Autonomous is enabled</a:t>
            </a:r>
          </a:p>
        </p:txBody>
      </p:sp>
    </p:spTree>
    <p:extLst>
      <p:ext uri="{BB962C8B-B14F-4D97-AF65-F5344CB8AC3E}">
        <p14:creationId xmlns:p14="http://schemas.microsoft.com/office/powerpoint/2010/main" val="1091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  <p:extLst>
      <p:ext uri="{BB962C8B-B14F-4D97-AF65-F5344CB8AC3E}">
        <p14:creationId xmlns:p14="http://schemas.microsoft.com/office/powerpoint/2010/main" val="3555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once enabled (during both auto and teleop)</a:t>
            </a:r>
          </a:p>
        </p:txBody>
      </p:sp>
    </p:spTree>
    <p:extLst>
      <p:ext uri="{BB962C8B-B14F-4D97-AF65-F5344CB8AC3E}">
        <p14:creationId xmlns:p14="http://schemas.microsoft.com/office/powerpoint/2010/main" val="38423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</p:txBody>
      </p:sp>
    </p:spTree>
    <p:extLst>
      <p:ext uri="{BB962C8B-B14F-4D97-AF65-F5344CB8AC3E}">
        <p14:creationId xmlns:p14="http://schemas.microsoft.com/office/powerpoint/2010/main" val="1656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07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/>
              <a:t>as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89634"/>
            <a:ext cx="609599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25" y="1760568"/>
            <a:ext cx="5066699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</a:t>
            </a:r>
            <a:r>
              <a:rPr lang="en-US" dirty="0"/>
              <a:t>Exist (e.g.)</a:t>
            </a:r>
            <a:endParaRPr lang="en-US" sz="2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dirty="0"/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broken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Highlighting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Single-Stepping &amp; Breakpoints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unwired or hidden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default data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VI pass undefined data?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numeric representations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executed in the correct order?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395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 and LabVIEW datatypes</a:t>
            </a:r>
          </a:p>
        </p:txBody>
      </p:sp>
      <p:pic>
        <p:nvPicPr>
          <p:cNvPr id="388" name="Shape 3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47490"/>
            <a:ext cx="6863099" cy="3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3896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Feedback in Loops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programming with loops, you often need to know the values of data from previous iterations of the loop.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 transfer values from one loop iteration to the next.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954" y="3630901"/>
            <a:ext cx="3791089" cy="14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Items»Label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Items»Label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823" y="2914650"/>
            <a:ext cx="59871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554" y="3377690"/>
            <a:ext cx="4800600" cy="1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4395"/>
            <a:ext cx="64104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LabVIEW follows a dataflow model for running Vis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executes only when data is available at all of its required input terminals.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supplies data to the output terminals only when the node finishes execution.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9" b="4276"/>
          <a:stretch/>
        </p:blipFill>
        <p:spPr>
          <a:xfrm>
            <a:off x="2209807" y="3635992"/>
            <a:ext cx="4724400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u = diagram cleanup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= palette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Space = quick drop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e = switch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Shift + e = activate project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r = Run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t = split 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  <p:extLst>
      <p:ext uri="{BB962C8B-B14F-4D97-AF65-F5344CB8AC3E}">
        <p14:creationId xmlns:p14="http://schemas.microsoft.com/office/powerpoint/2010/main" val="2927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Exercise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Drive a motor.pdf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1694</Words>
  <Application>Microsoft Office PowerPoint</Application>
  <PresentationFormat>On-screen Show (16:9)</PresentationFormat>
  <Paragraphs>330</Paragraphs>
  <Slides>60</Slides>
  <Notes>59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Times New Roman</vt:lpstr>
      <vt:lpstr>Calibri</vt:lpstr>
      <vt:lpstr>Arial</vt:lpstr>
      <vt:lpstr>Office Theme</vt:lpstr>
      <vt:lpstr>Intro to LabVIEW</vt:lpstr>
      <vt:lpstr>Front Panel</vt:lpstr>
      <vt:lpstr>Block Diagram</vt:lpstr>
      <vt:lpstr>Demo</vt:lpstr>
      <vt:lpstr>Demo</vt:lpstr>
      <vt:lpstr>Data Flow</vt:lpstr>
      <vt:lpstr>Demo - Setting a motor</vt:lpstr>
      <vt:lpstr>Demo - Setting a motor</vt:lpstr>
      <vt:lpstr>Exercise</vt:lpstr>
      <vt:lpstr>Case Structures</vt:lpstr>
      <vt:lpstr>Case Structures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Exercise – While Loops</vt:lpstr>
      <vt:lpstr>Exercise – While Loops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Deploying Code</vt:lpstr>
      <vt:lpstr>FRC Deploying Code</vt:lpstr>
      <vt:lpstr>FRC Deploying Code</vt:lpstr>
      <vt:lpstr>Debugging Techniques</vt:lpstr>
      <vt:lpstr>Debugging Techniques</vt:lpstr>
      <vt:lpstr>Debugging Techniques</vt:lpstr>
      <vt:lpstr>Debugging Techniques</vt:lpstr>
      <vt:lpstr>Debugging Techniques</vt:lpstr>
      <vt:lpstr>Debugging Techniques</vt:lpstr>
      <vt:lpstr>Terminals and LabVIEW datatypes</vt:lpstr>
      <vt:lpstr>Data Feedback in Loops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LabVIEW</dc:title>
  <dc:creator>Matthew</dc:creator>
  <cp:lastModifiedBy>Matt Shafer</cp:lastModifiedBy>
  <cp:revision>12</cp:revision>
  <dcterms:modified xsi:type="dcterms:W3CDTF">2018-12-28T00:53:39Z</dcterms:modified>
</cp:coreProperties>
</file>