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96" r:id="rId4"/>
    <p:sldId id="297" r:id="rId5"/>
    <p:sldId id="298" r:id="rId6"/>
    <p:sldId id="322" r:id="rId7"/>
    <p:sldId id="323" r:id="rId8"/>
    <p:sldId id="303" r:id="rId9"/>
    <p:sldId id="304" r:id="rId10"/>
    <p:sldId id="320" r:id="rId11"/>
    <p:sldId id="321" r:id="rId12"/>
    <p:sldId id="301" r:id="rId13"/>
    <p:sldId id="302" r:id="rId14"/>
    <p:sldId id="278" r:id="rId15"/>
    <p:sldId id="279" r:id="rId16"/>
    <p:sldId id="280" r:id="rId17"/>
    <p:sldId id="281" r:id="rId18"/>
    <p:sldId id="282" r:id="rId19"/>
    <p:sldId id="285" r:id="rId20"/>
    <p:sldId id="324" r:id="rId21"/>
    <p:sldId id="286" r:id="rId22"/>
    <p:sldId id="287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5277" autoAdjust="0"/>
  </p:normalViewPr>
  <p:slideViewPr>
    <p:cSldViewPr>
      <p:cViewPr varScale="1">
        <p:scale>
          <a:sx n="83" d="100"/>
          <a:sy n="83" d="100"/>
        </p:scale>
        <p:origin x="103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8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1DA9-5012-40B4-BF7C-936F20E7C29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CEDA-A88F-405F-B085-0C49B470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edge </a:t>
            </a:r>
            <a:r>
              <a:rPr lang="en-US" dirty="0" err="1"/>
              <a:t>detetector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</a:t>
            </a:r>
            <a:r>
              <a:rPr lang="en-US" baseline="0" dirty="0"/>
              <a:t> and FGV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1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</a:t>
            </a:r>
            <a:r>
              <a:rPr lang="en-US" baseline="0" dirty="0"/>
              <a:t> and FGV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9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typedefs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3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5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1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7FA6-D051-4DA4-98CE-CD48777DE9E5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Advanced  LabVIEW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LabVIEW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http://workshop.frclabviewtutorials.com</a:t>
            </a:r>
          </a:p>
        </p:txBody>
      </p:sp>
    </p:spTree>
    <p:extLst>
      <p:ext uri="{BB962C8B-B14F-4D97-AF65-F5344CB8AC3E}">
        <p14:creationId xmlns:p14="http://schemas.microsoft.com/office/powerpoint/2010/main" val="32292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FGV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05001" y="1828800"/>
            <a:ext cx="8421341" cy="3733800"/>
            <a:chOff x="1406227" y="3212560"/>
            <a:chExt cx="6331546" cy="2807240"/>
          </a:xfrm>
        </p:grpSpPr>
        <p:pic>
          <p:nvPicPr>
            <p:cNvPr id="5" name="Embedded Image" descr="loc_bd_functional global variable structur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6227" y="3212560"/>
              <a:ext cx="6331546" cy="280724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>
              <p:custDataLst>
                <p:tags r:id="rId1"/>
              </p:custDataLst>
            </p:nvPr>
          </p:nvSpPr>
          <p:spPr>
            <a:xfrm>
              <a:off x="3082627" y="3822160"/>
              <a:ext cx="3429000" cy="16764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Global Variable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2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FGV</a:t>
            </a:r>
          </a:p>
        </p:txBody>
      </p:sp>
      <p:pic>
        <p:nvPicPr>
          <p:cNvPr id="5" name="Picture 2" descr="function global variable se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2152" y="1600200"/>
            <a:ext cx="5521648" cy="2288596"/>
          </a:xfrm>
          <a:prstGeom prst="rect">
            <a:avLst/>
          </a:prstGeom>
          <a:noFill/>
        </p:spPr>
      </p:pic>
      <p:pic>
        <p:nvPicPr>
          <p:cNvPr id="4" name="Picture 6" descr="function global variable get cas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828801"/>
            <a:ext cx="2797172" cy="1741169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" name="Picture 2" descr="function global variable timing elapsed time case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1" y="4038600"/>
            <a:ext cx="4916243" cy="2514600"/>
          </a:xfrm>
          <a:prstGeom prst="rect">
            <a:avLst/>
          </a:prstGeom>
          <a:noFill/>
        </p:spPr>
      </p:pic>
      <p:pic>
        <p:nvPicPr>
          <p:cNvPr id="6" name="Embedded Image" descr="function global variable timing reset time case.bmp" hidden="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3382" y="4267200"/>
            <a:ext cx="2936679" cy="20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  <a:p>
            <a:pPr lvl="1"/>
            <a:r>
              <a:rPr lang="en-US" dirty="0"/>
              <a:t>https://frclabviewtutorials.com/tutorials/fgv/</a:t>
            </a:r>
          </a:p>
          <a:p>
            <a:r>
              <a:rPr lang="en-US" dirty="0"/>
              <a:t>SR Flip Flop Demo</a:t>
            </a:r>
          </a:p>
        </p:txBody>
      </p:sp>
    </p:spTree>
    <p:extLst>
      <p:ext uri="{BB962C8B-B14F-4D97-AF65-F5344CB8AC3E}">
        <p14:creationId xmlns:p14="http://schemas.microsoft.com/office/powerpoint/2010/main" val="404277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  <a:p>
            <a:pPr lvl="1"/>
            <a:r>
              <a:rPr lang="en-US" dirty="0"/>
              <a:t>https://frclabviewtutorials.com/tutorials/fgv/</a:t>
            </a:r>
          </a:p>
          <a:p>
            <a:r>
              <a:rPr lang="en-US" dirty="0"/>
              <a:t>SR Flip Flop Demo</a:t>
            </a:r>
          </a:p>
          <a:p>
            <a:pPr lvl="1"/>
            <a:r>
              <a:rPr lang="en-US" dirty="0"/>
              <a:t>Edge Detector</a:t>
            </a:r>
          </a:p>
          <a:p>
            <a:r>
              <a:rPr lang="en-US" dirty="0"/>
              <a:t>https://frclabviewtutorials.com/tutorials/memory-library/</a:t>
            </a:r>
          </a:p>
        </p:txBody>
      </p:sp>
    </p:spTree>
    <p:extLst>
      <p:ext uri="{BB962C8B-B14F-4D97-AF65-F5344CB8AC3E}">
        <p14:creationId xmlns:p14="http://schemas.microsoft.com/office/powerpoint/2010/main" val="23760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4" name="Picture 6" descr="loc_multiple actions and shutdown.bmp"/>
          <p:cNvPicPr>
            <a:picLocks noChangeAspect="1" noChangeArrowheads="1"/>
          </p:cNvPicPr>
          <p:nvPr/>
        </p:nvPicPr>
        <p:blipFill>
          <a:blip r:embed="rId2" cstate="print"/>
          <a:srcRect l="12000" t="36667" r="12000" b="17778"/>
          <a:stretch>
            <a:fillRect/>
          </a:stretch>
        </p:blipFill>
        <p:spPr bwMode="auto">
          <a:xfrm>
            <a:off x="2590800" y="2514600"/>
            <a:ext cx="7010400" cy="31511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1182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5" name="Picture 4" descr="simpleStateMachin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514600"/>
            <a:ext cx="7670732" cy="38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6" name="Picture 5" descr="loc_simple_state_mach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8978" y="2395538"/>
            <a:ext cx="5000286" cy="43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  <a:p>
            <a:r>
              <a:rPr lang="en-US" dirty="0"/>
              <a:t>Producer-Consumer</a:t>
            </a:r>
          </a:p>
          <a:p>
            <a:pPr lvl="1"/>
            <a:r>
              <a:rPr lang="en-US" dirty="0"/>
              <a:t>Parallel loops</a:t>
            </a:r>
          </a:p>
          <a:p>
            <a:pPr lvl="2"/>
            <a:r>
              <a:rPr lang="en-US" dirty="0"/>
              <a:t>First creating data or instructions</a:t>
            </a:r>
          </a:p>
          <a:p>
            <a:pPr lvl="2"/>
            <a:r>
              <a:rPr lang="en-US" dirty="0"/>
              <a:t>Other handling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  <a:p>
            <a:r>
              <a:rPr lang="en-US" dirty="0"/>
              <a:t>Producer-Consumer</a:t>
            </a:r>
          </a:p>
          <a:p>
            <a:pPr lvl="1"/>
            <a:r>
              <a:rPr lang="en-US" dirty="0"/>
              <a:t>Parallel loops</a:t>
            </a:r>
          </a:p>
          <a:p>
            <a:pPr lvl="1"/>
            <a:r>
              <a:rPr lang="en-US" dirty="0"/>
              <a:t>Use either queue or fgv</a:t>
            </a:r>
          </a:p>
        </p:txBody>
      </p:sp>
    </p:spTree>
    <p:extLst>
      <p:ext uri="{BB962C8B-B14F-4D97-AF65-F5344CB8AC3E}">
        <p14:creationId xmlns:p14="http://schemas.microsoft.com/office/powerpoint/2010/main" val="26870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Consumer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Consumer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Autonomous and Teleop to (non-concurrently) create data via global variable (or FGV)</a:t>
            </a:r>
          </a:p>
          <a:p>
            <a:r>
              <a:rPr lang="en-US" dirty="0"/>
              <a:t>Use Periodic tasks to run a state machine controlling the actuator</a:t>
            </a:r>
          </a:p>
          <a:p>
            <a:r>
              <a:rPr lang="en-US" dirty="0"/>
              <a:t>State-machine is updated by consuming data from global (or FGV)</a:t>
            </a:r>
          </a:p>
        </p:txBody>
      </p:sp>
    </p:spTree>
    <p:extLst>
      <p:ext uri="{BB962C8B-B14F-4D97-AF65-F5344CB8AC3E}">
        <p14:creationId xmlns:p14="http://schemas.microsoft.com/office/powerpoint/2010/main" val="391872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passing data – both controls and indicators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162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passing data – both controls and indicators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897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</p:txBody>
      </p:sp>
    </p:spTree>
    <p:extLst>
      <p:ext uri="{BB962C8B-B14F-4D97-AF65-F5344CB8AC3E}">
        <p14:creationId xmlns:p14="http://schemas.microsoft.com/office/powerpoint/2010/main" val="10830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  <a:p>
            <a:r>
              <a:rPr lang="en-US" dirty="0"/>
              <a:t>Sending data from robot</a:t>
            </a:r>
          </a:p>
        </p:txBody>
      </p:sp>
    </p:spTree>
    <p:extLst>
      <p:ext uri="{BB962C8B-B14F-4D97-AF65-F5344CB8AC3E}">
        <p14:creationId xmlns:p14="http://schemas.microsoft.com/office/powerpoint/2010/main" val="25480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  <a:p>
            <a:r>
              <a:rPr lang="en-US" dirty="0"/>
              <a:t>Sending data from robot</a:t>
            </a:r>
          </a:p>
          <a:p>
            <a:pPr lvl="1"/>
            <a:r>
              <a:rPr lang="en-US" dirty="0"/>
              <a:t>Smart Dashboard VI’s</a:t>
            </a:r>
          </a:p>
          <a:p>
            <a:pPr lvl="1"/>
            <a:r>
              <a:rPr lang="en-US" dirty="0"/>
              <a:t>Named (case sensitive) values</a:t>
            </a:r>
          </a:p>
        </p:txBody>
      </p:sp>
    </p:spTree>
    <p:extLst>
      <p:ext uri="{BB962C8B-B14F-4D97-AF65-F5344CB8AC3E}">
        <p14:creationId xmlns:p14="http://schemas.microsoft.com/office/powerpoint/2010/main" val="22556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  <a:p>
            <a:r>
              <a:rPr lang="en-US" dirty="0"/>
              <a:t>Sending data from robot</a:t>
            </a:r>
          </a:p>
          <a:p>
            <a:pPr lvl="1"/>
            <a:r>
              <a:rPr lang="en-US" dirty="0"/>
              <a:t>Smart Dashboard VI’s</a:t>
            </a:r>
          </a:p>
          <a:p>
            <a:pPr lvl="1"/>
            <a:r>
              <a:rPr lang="en-US" dirty="0"/>
              <a:t>Named (case sensitive) values</a:t>
            </a:r>
          </a:p>
        </p:txBody>
      </p:sp>
    </p:spTree>
    <p:extLst>
      <p:ext uri="{BB962C8B-B14F-4D97-AF65-F5344CB8AC3E}">
        <p14:creationId xmlns:p14="http://schemas.microsoft.com/office/powerpoint/2010/main" val="28115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Dashboard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Project</a:t>
            </a:r>
          </a:p>
          <a:p>
            <a:r>
              <a:rPr lang="en-US" dirty="0"/>
              <a:t>Sending data from robot</a:t>
            </a:r>
          </a:p>
          <a:p>
            <a:r>
              <a:rPr lang="en-US" dirty="0"/>
              <a:t>Sending data to robot</a:t>
            </a:r>
          </a:p>
        </p:txBody>
      </p:sp>
    </p:spTree>
    <p:extLst>
      <p:ext uri="{BB962C8B-B14F-4D97-AF65-F5344CB8AC3E}">
        <p14:creationId xmlns:p14="http://schemas.microsoft.com/office/powerpoint/2010/main" val="36805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Global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Global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note</a:t>
            </a:r>
          </a:p>
          <a:p>
            <a:pPr lvl="1"/>
            <a:r>
              <a:rPr lang="en-US" dirty="0"/>
              <a:t>https://frclabviewtutorials.com/tutorials/fgv/</a:t>
            </a:r>
          </a:p>
        </p:txBody>
      </p:sp>
    </p:spTree>
    <p:extLst>
      <p:ext uri="{BB962C8B-B14F-4D97-AF65-F5344CB8AC3E}">
        <p14:creationId xmlns:p14="http://schemas.microsoft.com/office/powerpoint/2010/main" val="382129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4&quot;/&gt;&lt;/TableIndex&gt;&lt;/ShapeTextInfo&gt;"/>
  <p:tag name="PRESENTER_SHAPEINFO" val="&lt;ThreeDShapeInfo&gt;&lt;uuid val=&quot;{3788A282-22FA-435B-B8F1-6D773C05741A}&quot;/&gt;&lt;isInvalidForFieldText val=&quot;0&quot;/&gt;&lt;Image&gt;&lt;filename val=&quot;C:\Users\lrivers\AppData\Local\Temp\PR\data\asimages\{3788A282-22FA-435B-B8F1-6D773C05741A}_89.png&quot;/&gt;&lt;left val=&quot;238&quot;/&gt;&lt;top val=&quot;297&quot;/&gt;&lt;width val=&quot;280&quot;/&gt;&lt;height val=&quot;142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282</Words>
  <Application>Microsoft Office PowerPoint</Application>
  <PresentationFormat>Widescreen</PresentationFormat>
  <Paragraphs>88</Paragraphs>
  <Slides>23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Advanced LabVIEW</vt:lpstr>
      <vt:lpstr>Customizing the Dashboard</vt:lpstr>
      <vt:lpstr>Customizing the Dashboard</vt:lpstr>
      <vt:lpstr>Customizing the Dashboard</vt:lpstr>
      <vt:lpstr>Customizing the Dashboard</vt:lpstr>
      <vt:lpstr>Customizing the Dashboard</vt:lpstr>
      <vt:lpstr>Customizing the Dashboard</vt:lpstr>
      <vt:lpstr>Functional Global Variable</vt:lpstr>
      <vt:lpstr>Functional Global Variable</vt:lpstr>
      <vt:lpstr>FGV</vt:lpstr>
      <vt:lpstr>Implementing An FGV</vt:lpstr>
      <vt:lpstr>VI Properties</vt:lpstr>
      <vt:lpstr>VI Properties</vt:lpstr>
      <vt:lpstr>Architectures</vt:lpstr>
      <vt:lpstr>Architectures</vt:lpstr>
      <vt:lpstr>Architectures</vt:lpstr>
      <vt:lpstr>Architectures</vt:lpstr>
      <vt:lpstr>Architectures</vt:lpstr>
      <vt:lpstr>Producer Consumer Demo</vt:lpstr>
      <vt:lpstr>Producer Consumer Demo</vt:lpstr>
      <vt:lpstr>Type Def.</vt:lpstr>
      <vt:lpstr>Type Def.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LabViEW</dc:title>
  <dc:creator>Matthew Shafer</dc:creator>
  <cp:lastModifiedBy>Matt Shafer</cp:lastModifiedBy>
  <cp:revision>35</cp:revision>
  <dcterms:created xsi:type="dcterms:W3CDTF">2014-12-26T23:01:49Z</dcterms:created>
  <dcterms:modified xsi:type="dcterms:W3CDTF">2019-12-29T22:47:36Z</dcterms:modified>
</cp:coreProperties>
</file>