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2491-DE30-4B02-BE24-F110590AF7C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D4EC-7B5D-4F8F-8278-CF5763A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2491-DE30-4B02-BE24-F110590AF7C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D4EC-7B5D-4F8F-8278-CF5763A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2491-DE30-4B02-BE24-F110590AF7C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D4EC-7B5D-4F8F-8278-CF5763A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2491-DE30-4B02-BE24-F110590AF7C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D4EC-7B5D-4F8F-8278-CF5763A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9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2491-DE30-4B02-BE24-F110590AF7C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D4EC-7B5D-4F8F-8278-CF5763A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4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2491-DE30-4B02-BE24-F110590AF7C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D4EC-7B5D-4F8F-8278-CF5763A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8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2491-DE30-4B02-BE24-F110590AF7C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D4EC-7B5D-4F8F-8278-CF5763A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2491-DE30-4B02-BE24-F110590AF7C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D4EC-7B5D-4F8F-8278-CF5763A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0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2491-DE30-4B02-BE24-F110590AF7C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D4EC-7B5D-4F8F-8278-CF5763A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2491-DE30-4B02-BE24-F110590AF7C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D4EC-7B5D-4F8F-8278-CF5763A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2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2491-DE30-4B02-BE24-F110590AF7C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D4EC-7B5D-4F8F-8278-CF5763A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2491-DE30-4B02-BE24-F110590AF7C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D4EC-7B5D-4F8F-8278-CF5763A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4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exrobotics.com/media/catalog/product/cache/11/image/5e06319eda06f020e43594a9c230972d/f/i/file_19_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t="21838" b="19782"/>
          <a:stretch/>
        </p:blipFill>
        <p:spPr bwMode="auto">
          <a:xfrm>
            <a:off x="6545613" y="265050"/>
            <a:ext cx="5365491" cy="326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cuniverse.com/forum/attachment.php?attachmentid=2116967&amp;d=144073789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9" r="2593" b="12287"/>
          <a:stretch/>
        </p:blipFill>
        <p:spPr bwMode="auto">
          <a:xfrm rot="15073161">
            <a:off x="2985748" y="1922373"/>
            <a:ext cx="3692664" cy="28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Harding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Shafer</dc:creator>
  <cp:lastModifiedBy>Matthew Shafer</cp:lastModifiedBy>
  <cp:revision>2</cp:revision>
  <dcterms:created xsi:type="dcterms:W3CDTF">2015-12-01T23:44:38Z</dcterms:created>
  <dcterms:modified xsi:type="dcterms:W3CDTF">2015-12-01T23:54:26Z</dcterms:modified>
</cp:coreProperties>
</file>