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6210" y="-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7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6974-3AC0-4F2F-88CA-015960D50B2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4D95-E218-4C9E-ACCD-8F185881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389" y="823784"/>
            <a:ext cx="4753233" cy="28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2" y="634248"/>
            <a:ext cx="952500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603" r="4959"/>
          <a:stretch/>
        </p:blipFill>
        <p:spPr>
          <a:xfrm>
            <a:off x="4889672" y="2507456"/>
            <a:ext cx="1068216" cy="1042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653" r="5388" b="2846"/>
          <a:stretch/>
        </p:blipFill>
        <p:spPr>
          <a:xfrm>
            <a:off x="4529139" y="751999"/>
            <a:ext cx="1221582" cy="1203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830" y="13653"/>
            <a:ext cx="1514475" cy="1533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929" y="1754219"/>
            <a:ext cx="1905000" cy="1771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9164" y="1426948"/>
            <a:ext cx="20002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2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Harding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Shafer</dc:creator>
  <cp:lastModifiedBy>Matthew Shafer</cp:lastModifiedBy>
  <cp:revision>4</cp:revision>
  <dcterms:created xsi:type="dcterms:W3CDTF">2015-11-17T23:13:11Z</dcterms:created>
  <dcterms:modified xsi:type="dcterms:W3CDTF">2015-11-17T23:51:16Z</dcterms:modified>
</cp:coreProperties>
</file>