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F3835-5FB9-4163-B435-AC5078C9E1AB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9FB3-1980-4BFF-83FD-2E3B7920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notes from:</a:t>
            </a:r>
            <a:r>
              <a:rPr lang="en-US" baseline="0" dirty="0" smtClean="0"/>
              <a:t> http://www.1001freedownloads.com/free-clipart/two-sixteeth-notes-2 under the Creative Commons license 1.0 </a:t>
            </a:r>
            <a:r>
              <a:rPr lang="en-US" baseline="0" dirty="0" err="1" smtClean="0"/>
              <a:t>Universel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99FB3-1980-4BFF-83FD-2E3B79203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1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1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40D2-3CCD-4D39-AC95-C6BDFF06AE7C}" type="datetimeFigureOut">
              <a:rPr lang="en-US" smtClean="0"/>
              <a:t>10/15/2016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EF1D-53E8-4541-AE19-61965E1A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4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Shafer</dc:creator>
  <cp:lastModifiedBy>Matthew Shafer</cp:lastModifiedBy>
  <cp:revision>1</cp:revision>
  <dcterms:created xsi:type="dcterms:W3CDTF">2016-10-16T00:50:59Z</dcterms:created>
  <dcterms:modified xsi:type="dcterms:W3CDTF">2016-10-16T00:54:26Z</dcterms:modified>
</cp:coreProperties>
</file>