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8AB04-6EAC-417D-83B5-5E740E698D1F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92CC-A731-4673-ABA8-09B787A3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2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03B71-DF95-4D3C-BA0B-41A8E4413B68}" type="datetime1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F9A7-8646-4E9F-9075-B93D40E38586}" type="datetime1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CA4B-B516-4333-932E-FC1905F8DD08}" type="datetime1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DC91-8969-4E54-B3B4-30DFFD8772E5}" type="datetime1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DCE6-EFA2-4990-AE95-6FCE586BA7C7}" type="datetime1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A86D-FA35-4897-A5C7-A49EDD111E9C}" type="datetime1">
              <a:rPr lang="en-US" smtClean="0"/>
              <a:t>12/30/2011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3D59-8CEA-459A-8C33-E64E89835BC2}" type="datetime1">
              <a:rPr lang="en-US" smtClean="0"/>
              <a:t>12/30/2011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E40B-F351-4EB7-8A69-CA3DC1BBDB94}" type="datetime1">
              <a:rPr lang="en-US" smtClean="0"/>
              <a:t>12/30/2011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0F0-B448-4FD4-AD5A-4152C597AA5E}" type="datetime1">
              <a:rPr lang="en-US" smtClean="0"/>
              <a:t>12/30/2011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41B9-ADB9-45C5-83EE-112FF1C587C2}" type="datetime1">
              <a:rPr lang="en-US" smtClean="0"/>
              <a:t>12/30/2011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3F7C-F460-40B8-83C5-4EE8D273693B}" type="datetime1">
              <a:rPr lang="en-US" smtClean="0"/>
              <a:t>12/30/2011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11E2BBA-E1AD-4392-86D2-7FFB7943003B}" type="datetime1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Thanks to Dan Jurafsky for these slides.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6F4795-306F-42E3-8101-C944E5481C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Speech Cooking Assistant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Shafir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2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Easy to use framework for Java Apps</a:t>
            </a:r>
          </a:p>
          <a:p>
            <a:pPr fontAlgn="base"/>
            <a:r>
              <a:rPr lang="en-US" dirty="0"/>
              <a:t>Built in continuous recognition</a:t>
            </a:r>
          </a:p>
          <a:p>
            <a:pPr fontAlgn="base"/>
            <a:r>
              <a:rPr lang="en-US" dirty="0"/>
              <a:t>Runs locally</a:t>
            </a:r>
          </a:p>
          <a:p>
            <a:pPr lvl="1" fontAlgn="base"/>
            <a:r>
              <a:rPr lang="en-US" dirty="0"/>
              <a:t>I don't have to deal with client-server architecture</a:t>
            </a:r>
          </a:p>
          <a:p>
            <a:pPr lvl="1" fontAlgn="base"/>
            <a:r>
              <a:rPr lang="en-US" dirty="0"/>
              <a:t>No internet connection necessary</a:t>
            </a:r>
          </a:p>
          <a:p>
            <a:pPr fontAlgn="base"/>
            <a:r>
              <a:rPr lang="en-US" dirty="0"/>
              <a:t>Easily revise the grammar dynamically during runtime. </a:t>
            </a:r>
          </a:p>
          <a:p>
            <a:pPr lvl="1" fontAlgn="base"/>
            <a:r>
              <a:rPr lang="en-US" dirty="0"/>
              <a:t>Only recognize ingredients that are in the current recipe.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Sphinx?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3825"/>
            <a:ext cx="7885886" cy="59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</a:p>
          <a:p>
            <a:r>
              <a:rPr lang="en-US" dirty="0" smtClean="0"/>
              <a:t>Minor details: </a:t>
            </a:r>
            <a:r>
              <a:rPr lang="en-US" dirty="0" smtClean="0"/>
              <a:t>Conversion </a:t>
            </a:r>
            <a:r>
              <a:rPr lang="en-US" dirty="0" smtClean="0"/>
              <a:t>.3333 </a:t>
            </a:r>
            <a:r>
              <a:rPr lang="en-US" dirty="0" smtClean="0">
                <a:sym typeface="Wingdings" pitchFamily="2" charset="2"/>
              </a:rPr>
              <a:t>1/3 </a:t>
            </a:r>
            <a:r>
              <a:rPr lang="en-US" dirty="0" smtClean="0">
                <a:sym typeface="Wingdings" pitchFamily="2" charset="2"/>
              </a:rPr>
              <a:t>”one </a:t>
            </a:r>
            <a:r>
              <a:rPr lang="en-US" dirty="0" smtClean="0">
                <a:sym typeface="Wingdings" pitchFamily="2" charset="2"/>
              </a:rPr>
              <a:t>third”</a:t>
            </a:r>
          </a:p>
          <a:p>
            <a:r>
              <a:rPr lang="en-US" dirty="0" smtClean="0"/>
              <a:t>Easily pluggable components</a:t>
            </a:r>
          </a:p>
          <a:p>
            <a:r>
              <a:rPr lang="en-US" dirty="0" smtClean="0"/>
              <a:t>GUI </a:t>
            </a:r>
            <a:r>
              <a:rPr lang="en-US" dirty="0" smtClean="0">
                <a:sym typeface="Wingdings" pitchFamily="2" charset="2"/>
              </a:rPr>
              <a:t> VUI interaction</a:t>
            </a:r>
          </a:p>
          <a:p>
            <a:r>
              <a:rPr lang="en-US" dirty="0" smtClean="0">
                <a:sym typeface="Wingdings" pitchFamily="2" charset="2"/>
              </a:rPr>
              <a:t>Multithreading</a:t>
            </a:r>
          </a:p>
          <a:p>
            <a:r>
              <a:rPr lang="en-US" dirty="0" smtClean="0"/>
              <a:t>Working with Sphinx (Especially when considering Multithreading)</a:t>
            </a:r>
          </a:p>
          <a:p>
            <a:r>
              <a:rPr lang="en-US" dirty="0" smtClean="0"/>
              <a:t>Database schema design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Speech interaction when selecting recipes</a:t>
            </a:r>
          </a:p>
          <a:p>
            <a:r>
              <a:rPr lang="en-US" dirty="0" smtClean="0"/>
              <a:t>Better recipe scraping (never ends)</a:t>
            </a:r>
          </a:p>
          <a:p>
            <a:r>
              <a:rPr lang="en-US" dirty="0" smtClean="0"/>
              <a:t>Better TTS </a:t>
            </a:r>
            <a:r>
              <a:rPr lang="en-US" dirty="0" smtClean="0"/>
              <a:t>(</a:t>
            </a:r>
            <a:r>
              <a:rPr lang="en-US" smtClean="0"/>
              <a:t>AT&amp;T Mashups?)</a:t>
            </a:r>
            <a:endParaRPr lang="en-US" dirty="0" smtClean="0"/>
          </a:p>
          <a:p>
            <a:r>
              <a:rPr lang="en-US" dirty="0" smtClean="0"/>
              <a:t>Better Grammar</a:t>
            </a:r>
          </a:p>
          <a:p>
            <a:r>
              <a:rPr lang="en-US" dirty="0" smtClean="0"/>
              <a:t>Unit conversions</a:t>
            </a:r>
          </a:p>
          <a:p>
            <a:r>
              <a:rPr lang="en-US" dirty="0" smtClean="0"/>
              <a:t>Adding new recipes</a:t>
            </a:r>
          </a:p>
          <a:p>
            <a:r>
              <a:rPr lang="en-US" dirty="0" smtClean="0"/>
              <a:t>Better Speech Recognition (???)</a:t>
            </a:r>
          </a:p>
          <a:p>
            <a:r>
              <a:rPr lang="en-US" dirty="0" smtClean="0"/>
              <a:t>Fixing that annoying threading issue!</a:t>
            </a:r>
          </a:p>
          <a:p>
            <a:r>
              <a:rPr lang="en-US" dirty="0" smtClean="0"/>
              <a:t>Nicer installer</a:t>
            </a:r>
          </a:p>
          <a:p>
            <a:r>
              <a:rPr lang="en-US" dirty="0" smtClean="0"/>
              <a:t>Social Features</a:t>
            </a:r>
          </a:p>
          <a:p>
            <a:r>
              <a:rPr lang="en-US" dirty="0" smtClean="0"/>
              <a:t>Recipe Favorites/User learning and adaptation</a:t>
            </a:r>
          </a:p>
          <a:p>
            <a:r>
              <a:rPr lang="en-US" dirty="0" smtClean="0"/>
              <a:t>Serving slider</a:t>
            </a:r>
          </a:p>
          <a:p>
            <a:r>
              <a:rPr lang="en-US" dirty="0" smtClean="0"/>
              <a:t>Cost estimator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35</TotalTime>
  <Words>135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Speech Cooking Assistant</vt:lpstr>
      <vt:lpstr>Why Sphinx?</vt:lpstr>
      <vt:lpstr>PowerPoint Presentation</vt:lpstr>
      <vt:lpstr>Challenges</vt:lpstr>
      <vt:lpstr>TODOs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Cooking Assistant</dc:title>
  <dc:creator>Michael Shafir</dc:creator>
  <cp:lastModifiedBy>Michael Shafir</cp:lastModifiedBy>
  <cp:revision>5</cp:revision>
  <dcterms:created xsi:type="dcterms:W3CDTF">2011-12-14T20:00:26Z</dcterms:created>
  <dcterms:modified xsi:type="dcterms:W3CDTF">2011-12-30T20:35:17Z</dcterms:modified>
</cp:coreProperties>
</file>