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9"/>
  </p:notesMasterIdLst>
  <p:handoutMasterIdLst>
    <p:handoutMasterId r:id="rId20"/>
  </p:handoutMasterIdLst>
  <p:sldIdLst>
    <p:sldId id="256" r:id="rId4"/>
    <p:sldId id="257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59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9F"/>
    <a:srgbClr val="5D8223"/>
    <a:srgbClr val="397B0D"/>
    <a:srgbClr val="000000"/>
    <a:srgbClr val="0CC1E0"/>
    <a:srgbClr val="666666"/>
    <a:srgbClr val="990D16"/>
    <a:srgbClr val="DD7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5" autoAdjust="0"/>
    <p:restoredTop sz="94648" autoAdjust="0"/>
  </p:normalViewPr>
  <p:slideViewPr>
    <p:cSldViewPr>
      <p:cViewPr>
        <p:scale>
          <a:sx n="94" d="100"/>
          <a:sy n="94" d="100"/>
        </p:scale>
        <p:origin x="151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smtClean="0"/>
              <a:t>Click to edit Master text styles</a:t>
            </a:r>
            <a:endParaRPr lang="ru-RU" smtClean="0"/>
          </a:p>
          <a:p>
            <a:pPr lvl="1"/>
            <a:r>
              <a:rPr lang="ru-RU" smtClean="0"/>
              <a:t>Second level</a:t>
            </a:r>
            <a:endParaRPr lang="ru-RU" smtClean="0"/>
          </a:p>
          <a:p>
            <a:pPr lvl="2"/>
            <a:r>
              <a:rPr lang="ru-RU" smtClean="0"/>
              <a:t>Third level</a:t>
            </a:r>
            <a:endParaRPr lang="ru-RU" smtClean="0"/>
          </a:p>
          <a:p>
            <a:pPr lvl="3"/>
            <a:r>
              <a:rPr lang="ru-RU" smtClean="0"/>
              <a:t>Fourth level</a:t>
            </a:r>
            <a:endParaRPr lang="ru-RU" smtClean="0"/>
          </a:p>
          <a:p>
            <a:pPr lvl="4"/>
            <a:r>
              <a:rPr lang="ru-RU" smtClean="0"/>
              <a:t>Fifth level</a:t>
            </a:r>
            <a:endParaRPr lang="ru-RU" smtClean="0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D9514128-E8F9-408B-B102-73AC90DEA15F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404813"/>
            <a:ext cx="7489825" cy="12969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5500" y="1773238"/>
            <a:ext cx="7489825" cy="5048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CB26A-D4F8-407A-88F3-BFF2477FFD7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0050" y="188913"/>
            <a:ext cx="1854200" cy="5975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450" y="188913"/>
            <a:ext cx="5410200" cy="5975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74E2F-69FE-4343-9C3B-012EE978AD21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D165E-FEC0-48A8-9622-E904FF3A2A9A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DA8C4-E3D1-4388-BE07-4B22BEBD2E82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C09BD-8E40-449B-B121-2338AA19B0ED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D3489-9328-4091-AB92-7CC8B9022231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257A2-D8CE-4ED0-AED9-02AA929600EA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47FB8-6BB4-47EC-9C22-21CB744A13F0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30919-D3CB-400E-A154-5BF52F3A5437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F54D9-98E4-40FD-8B0F-AF57AF83C041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47720-AAAA-4C66-8510-B4BCFC5DAFEF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605AF-0988-49D3-B1D3-B4E57CB762D1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A6291-4BF3-404B-AC72-9781E0AF6900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3D4E7-8BBF-41A0-8486-B3B0D398158B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6B60A1-6BC1-4AD2-AF63-E9CD7F776BCF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450" y="1484313"/>
            <a:ext cx="3632200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484313"/>
            <a:ext cx="3632200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9B05C-F6E8-43E7-982D-7A65076D3337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824AE-161B-480E-8063-D9AB87C76D2F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789D4-E25E-4471-BD1F-BD895EA4E315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D8F21-806C-42CC-AF46-60E32954A7A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7E8F0-54C2-406B-8815-B216B6172B56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5CD65-D8EA-4941-8A2D-94E8BBFB94B0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74168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484313"/>
            <a:ext cx="74168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900" b="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GB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900" b="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GB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900" b="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DAEAB4FB-0F7C-485D-9530-176698601457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smtClean="0"/>
              <a:t>Click to edit Master text styles</a:t>
            </a:r>
            <a:endParaRPr lang="ru-RU" smtClean="0"/>
          </a:p>
          <a:p>
            <a:pPr lvl="1"/>
            <a:r>
              <a:rPr lang="ru-RU" smtClean="0"/>
              <a:t>Second level</a:t>
            </a:r>
            <a:endParaRPr lang="ru-RU" smtClean="0"/>
          </a:p>
          <a:p>
            <a:pPr lvl="2"/>
            <a:r>
              <a:rPr lang="ru-RU" smtClean="0"/>
              <a:t>Third level</a:t>
            </a:r>
            <a:endParaRPr lang="ru-RU" smtClean="0"/>
          </a:p>
          <a:p>
            <a:pPr lvl="3"/>
            <a:r>
              <a:rPr lang="ru-RU" smtClean="0"/>
              <a:t>Fourth level</a:t>
            </a:r>
            <a:endParaRPr lang="ru-RU" smtClean="0"/>
          </a:p>
          <a:p>
            <a:pPr lvl="4"/>
            <a:r>
              <a:rPr lang="ru-RU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900" b="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25"/>
            <a:ext cx="2895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900" b="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900" b="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A9876C41-77B0-4DDB-818E-3DC05FD85CC9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mHuzefa/TimetableGeneratorApp" TargetMode="External"/><Relationship Id="rId1" Type="http://schemas.openxmlformats.org/officeDocument/2006/relationships/hyperlink" Target="https://www.scirp.org/journal/paperinformation.aspx?paperid=7300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533400"/>
            <a:ext cx="7058025" cy="1225550"/>
          </a:xfrm>
        </p:spPr>
        <p:txBody>
          <a:bodyPr/>
          <a:lstStyle/>
          <a:p>
            <a:r>
              <a:rPr lang="en-US" dirty="0" smtClean="0">
                <a:solidFill>
                  <a:srgbClr val="00499F"/>
                </a:solidFill>
              </a:rPr>
              <a:t>Automated Timetable Generator</a:t>
            </a:r>
            <a:endParaRPr lang="en-US" dirty="0">
              <a:solidFill>
                <a:srgbClr val="00499F"/>
              </a:solidFill>
            </a:endParaRP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728788" y="4572000"/>
            <a:ext cx="7415212" cy="1795462"/>
          </a:xfrm>
          <a:ln>
            <a:noFill/>
          </a:ln>
        </p:spPr>
        <p:txBody>
          <a:bodyPr/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Eras Demi ITC" panose="020B0805030504020804" pitchFamily="34" charset="0"/>
              </a:rPr>
              <a:t>Muhammad </a:t>
            </a:r>
            <a:r>
              <a:rPr lang="en-US" dirty="0" err="1" smtClean="0">
                <a:solidFill>
                  <a:schemeClr val="accent6"/>
                </a:solidFill>
                <a:latin typeface="Eras Demi ITC" panose="020B0805030504020804" pitchFamily="34" charset="0"/>
              </a:rPr>
              <a:t>Shaheer</a:t>
            </a:r>
            <a:r>
              <a:rPr lang="en-US" dirty="0" smtClean="0">
                <a:solidFill>
                  <a:schemeClr val="accent6"/>
                </a:solidFill>
                <a:latin typeface="Eras Demi ITC" panose="020B0805030504020804" pitchFamily="34" charset="0"/>
              </a:rPr>
              <a:t> </a:t>
            </a:r>
            <a:r>
              <a:rPr lang="en-US" dirty="0" err="1" smtClean="0">
                <a:solidFill>
                  <a:schemeClr val="accent6"/>
                </a:solidFill>
                <a:latin typeface="Eras Demi ITC" panose="020B0805030504020804" pitchFamily="34" charset="0"/>
              </a:rPr>
              <a:t>Alam</a:t>
            </a:r>
            <a:r>
              <a:rPr lang="en-US" dirty="0" smtClean="0">
                <a:solidFill>
                  <a:schemeClr val="accent6"/>
                </a:solidFill>
                <a:latin typeface="Eras Demi ITC" panose="020B0805030504020804" pitchFamily="34" charset="0"/>
              </a:rPr>
              <a:t> 2019369 </a:t>
            </a:r>
            <a:endParaRPr lang="en-US" dirty="0" smtClean="0">
              <a:solidFill>
                <a:schemeClr val="accent6"/>
              </a:solidFill>
              <a:latin typeface="Eras Demi ITC" panose="020B0805030504020804" pitchFamily="34" charset="0"/>
            </a:endParaRPr>
          </a:p>
          <a:p>
            <a:pPr algn="r"/>
            <a:r>
              <a:rPr lang="en-US" dirty="0" smtClean="0">
                <a:solidFill>
                  <a:schemeClr val="accent6"/>
                </a:solidFill>
                <a:latin typeface="Eras Demi ITC" panose="020B0805030504020804" pitchFamily="34" charset="0"/>
              </a:rPr>
              <a:t>Muhammad Afzal 2019279 </a:t>
            </a:r>
            <a:endParaRPr lang="en-US" dirty="0" smtClean="0">
              <a:solidFill>
                <a:schemeClr val="accent6"/>
              </a:solidFill>
              <a:latin typeface="Eras Demi ITC" panose="020B0805030504020804" pitchFamily="34" charset="0"/>
            </a:endParaRPr>
          </a:p>
          <a:p>
            <a:pPr algn="r"/>
            <a:r>
              <a:rPr lang="en-US" dirty="0" smtClean="0">
                <a:solidFill>
                  <a:schemeClr val="accent6"/>
                </a:solidFill>
                <a:latin typeface="Eras Demi ITC" panose="020B0805030504020804" pitchFamily="34" charset="0"/>
              </a:rPr>
              <a:t>Mohammad Arslan 2019306 </a:t>
            </a:r>
            <a:endParaRPr lang="en-US" dirty="0" smtClean="0">
              <a:solidFill>
                <a:schemeClr val="accent6"/>
              </a:solidFill>
              <a:latin typeface="Eras Demi ITC" panose="020B0805030504020804" pitchFamily="34" charset="0"/>
            </a:endParaRPr>
          </a:p>
          <a:p>
            <a:pPr algn="r"/>
            <a:r>
              <a:rPr lang="en-US" dirty="0" smtClean="0">
                <a:solidFill>
                  <a:schemeClr val="accent6"/>
                </a:solidFill>
                <a:latin typeface="Eras Demi ITC" panose="020B0805030504020804" pitchFamily="34" charset="0"/>
              </a:rPr>
              <a:t>Maida </a:t>
            </a:r>
            <a:r>
              <a:rPr lang="en-US" dirty="0" err="1" smtClean="0">
                <a:solidFill>
                  <a:schemeClr val="accent6"/>
                </a:solidFill>
                <a:latin typeface="Eras Demi ITC" panose="020B0805030504020804" pitchFamily="34" charset="0"/>
              </a:rPr>
              <a:t>Shafaq</a:t>
            </a:r>
            <a:r>
              <a:rPr lang="en-US" dirty="0" smtClean="0">
                <a:solidFill>
                  <a:schemeClr val="accent6"/>
                </a:solidFill>
                <a:latin typeface="Eras Demi ITC" panose="020B0805030504020804" pitchFamily="34" charset="0"/>
              </a:rPr>
              <a:t> 2019222 </a:t>
            </a:r>
            <a:endParaRPr lang="en-US" dirty="0" smtClean="0">
              <a:solidFill>
                <a:schemeClr val="accent6"/>
              </a:solidFill>
              <a:latin typeface="Eras Demi ITC" panose="020B0805030504020804" pitchFamily="34" charset="0"/>
            </a:endParaRPr>
          </a:p>
          <a:p>
            <a:pPr algn="r"/>
            <a:r>
              <a:rPr lang="en-US" dirty="0" err="1" smtClean="0">
                <a:solidFill>
                  <a:schemeClr val="accent6"/>
                </a:solidFill>
                <a:latin typeface="Eras Demi ITC" panose="020B0805030504020804" pitchFamily="34" charset="0"/>
              </a:rPr>
              <a:t>Ramsha</a:t>
            </a:r>
            <a:r>
              <a:rPr lang="en-US" dirty="0" smtClean="0">
                <a:solidFill>
                  <a:schemeClr val="accent6"/>
                </a:solidFill>
                <a:latin typeface="Eras Demi ITC" panose="020B0805030504020804" pitchFamily="34" charset="0"/>
              </a:rPr>
              <a:t> </a:t>
            </a:r>
            <a:r>
              <a:rPr lang="en-US" dirty="0" err="1" smtClean="0">
                <a:solidFill>
                  <a:schemeClr val="accent6"/>
                </a:solidFill>
                <a:latin typeface="Eras Demi ITC" panose="020B0805030504020804" pitchFamily="34" charset="0"/>
              </a:rPr>
              <a:t>Suhail</a:t>
            </a:r>
            <a:r>
              <a:rPr lang="en-US" dirty="0" smtClean="0">
                <a:solidFill>
                  <a:schemeClr val="accent6"/>
                </a:solidFill>
                <a:latin typeface="Eras Demi ITC" panose="020B0805030504020804" pitchFamily="34" charset="0"/>
              </a:rPr>
              <a:t> 2019435 </a:t>
            </a:r>
            <a:endParaRPr lang="uk-UA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 smtClean="0"/>
              <a:t>Development View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7720-AAAA-4C66-8510-B4BCFC5DAFEF}" type="slidenum">
              <a:rPr lang="en-GB" smtClean="0"/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5207" y="1600200"/>
            <a:ext cx="5701285" cy="41385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0500" y="5726033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Component Diagram</a:t>
            </a:r>
            <a:endParaRPr lang="en-US" sz="20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810" y="147638"/>
            <a:ext cx="7416800" cy="1223962"/>
          </a:xfrm>
        </p:spPr>
        <p:txBody>
          <a:bodyPr/>
          <a:lstStyle/>
          <a:p>
            <a:pPr algn="ctr"/>
            <a:r>
              <a:rPr lang="en-US" dirty="0" smtClean="0"/>
              <a:t>Process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7720-AAAA-4C66-8510-B4BCFC5DAFEF}" type="slidenum">
              <a:rPr lang="en-GB" smtClean="0"/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1371600"/>
            <a:ext cx="4720020" cy="4564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96471" y="5935654"/>
            <a:ext cx="5998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Sequence Diagram (Making Changes to Database)</a:t>
            </a:r>
            <a:endParaRPr lang="en-US" sz="2000" b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Process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7720-AAAA-4C66-8510-B4BCFC5DAFEF}" type="slidenum">
              <a:rPr lang="en-GB" smtClean="0"/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3913" y="1412875"/>
            <a:ext cx="4843873" cy="45062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9578" y="5904898"/>
            <a:ext cx="5072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Sequence Diagram (Generating Timetable)</a:t>
            </a:r>
            <a:endParaRPr lang="en-US" sz="2000" b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Physical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7720-AAAA-4C66-8510-B4BCFC5DAFEF}" type="slidenum">
              <a:rPr lang="en-GB" smtClean="0"/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4688" y="1524000"/>
            <a:ext cx="5182323" cy="39915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 Designs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7720-AAAA-4C66-8510-B4BCFC5DAFEF}" type="slidenum">
              <a:rPr lang="en-GB" smtClean="0"/>
            </a:fld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457200" y="1524000"/>
            <a:ext cx="8409134" cy="3932033"/>
            <a:chOff x="457200" y="1506919"/>
            <a:chExt cx="8409134" cy="393203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4131" y="1506919"/>
              <a:ext cx="4202203" cy="19681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524000"/>
              <a:ext cx="4206932" cy="19735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465357"/>
              <a:ext cx="4206932" cy="196589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4130" y="3465357"/>
              <a:ext cx="4202204" cy="19735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9B94-9113-4539-8400-CEB26FB4A808}" type="slidenum">
              <a:rPr lang="ru-RU"/>
            </a:fld>
            <a:endParaRPr 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222375"/>
            <a:ext cx="6911975" cy="1368425"/>
          </a:xfrm>
        </p:spPr>
        <p:txBody>
          <a:bodyPr/>
          <a:lstStyle/>
          <a:p>
            <a:r>
              <a:rPr lang="en-US" dirty="0" smtClean="0"/>
              <a:t>Heartiest Thanks to Sir Ahsan!</a:t>
            </a:r>
            <a:endParaRPr lang="en-US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9649" y="3962400"/>
            <a:ext cx="6169025" cy="1190625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>
                <a:latin typeface="Arial Rounded MT Bold" panose="020F0704030504030204" pitchFamily="34" charset="0"/>
              </a:rPr>
              <a:t>Open for Questions</a:t>
            </a:r>
            <a:endParaRPr lang="en-US" sz="4000" dirty="0" smtClean="0">
              <a:latin typeface="Arial Rounded MT Bold" panose="020F07040305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3936" y="5515659"/>
            <a:ext cx="2655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CE3-C82A-4FBF-A81B-E17210ED9B20}" type="slidenum">
              <a:rPr lang="en-GB"/>
            </a:fld>
            <a:endParaRPr lang="en-GB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705725" cy="1152525"/>
          </a:xfrm>
        </p:spPr>
        <p:txBody>
          <a:bodyPr/>
          <a:lstStyle/>
          <a:p>
            <a:pPr algn="ctr"/>
            <a:r>
              <a:rPr lang="en-US" dirty="0" smtClean="0"/>
              <a:t>Inspiration</a:t>
            </a:r>
            <a:endParaRPr lang="uk-UA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8275" y="2438400"/>
            <a:ext cx="7705725" cy="4895850"/>
          </a:xfrm>
        </p:spPr>
        <p:txBody>
          <a:bodyPr/>
          <a:lstStyle/>
          <a:p>
            <a:r>
              <a:rPr lang="en-US" dirty="0" smtClean="0"/>
              <a:t>GIKI’s amazing system of timetable generation.</a:t>
            </a:r>
            <a:endParaRPr lang="en-US" dirty="0" smtClean="0"/>
          </a:p>
          <a:p>
            <a:r>
              <a:rPr lang="en-US" dirty="0" smtClean="0"/>
              <a:t>Double trouble with multiple revisions coming in.</a:t>
            </a:r>
            <a:endParaRPr lang="en-US" dirty="0" smtClean="0"/>
          </a:p>
          <a:p>
            <a:r>
              <a:rPr lang="en-US" dirty="0" smtClean="0"/>
              <a:t>Confusion amongst faculty, students, and admin.</a:t>
            </a:r>
            <a:endParaRPr lang="en-US" dirty="0" smtClean="0"/>
          </a:p>
          <a:p>
            <a:r>
              <a:rPr lang="en-US" dirty="0" smtClean="0"/>
              <a:t>Software Engineering Project came along the way.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CE3-C82A-4FBF-A81B-E17210ED9B20}" type="slidenum">
              <a:rPr lang="en-GB"/>
            </a:fld>
            <a:endParaRPr lang="en-GB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0"/>
            <a:ext cx="7705725" cy="1152525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uk-UA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7907" y="2362200"/>
            <a:ext cx="7705725" cy="48958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web based application to input courses, faculty and lecture halls. A back end which processes the inputs, generates a timetable with relevant constraints and downloads a excel file.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CE3-C82A-4FBF-A81B-E17210ED9B20}" type="slidenum">
              <a:rPr lang="en-GB"/>
            </a:fld>
            <a:endParaRPr lang="en-GB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705725" cy="1152525"/>
          </a:xfrm>
        </p:spPr>
        <p:txBody>
          <a:bodyPr/>
          <a:lstStyle/>
          <a:p>
            <a:r>
              <a:rPr lang="en-US" dirty="0" smtClean="0"/>
              <a:t>Literature Review</a:t>
            </a:r>
            <a:endParaRPr lang="uk-UA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341438"/>
            <a:ext cx="7705725" cy="4895850"/>
          </a:xfrm>
        </p:spPr>
        <p:txBody>
          <a:bodyPr/>
          <a:lstStyle/>
          <a:p>
            <a:r>
              <a:rPr lang="en-US" dirty="0" smtClean="0"/>
              <a:t>Multiple research papers in the domain, but difference in constraints and algorithms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1"/>
              </a:rPr>
              <a:t>https://www.scirp.org/journal/paperinformation.aspx?paperid=73004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Hub code of similar app: </a:t>
            </a:r>
            <a:r>
              <a:rPr lang="en-US" dirty="0" smtClean="0">
                <a:hlinkClick r:id="rId2"/>
              </a:rPr>
              <a:t>https://github.com/mHuzefa/TimetableGeneratorApp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However used Randomized </a:t>
            </a:r>
            <a:r>
              <a:rPr lang="en-US" dirty="0"/>
              <a:t>B</a:t>
            </a:r>
            <a:r>
              <a:rPr lang="en-US" dirty="0" smtClean="0"/>
              <a:t>rute </a:t>
            </a:r>
            <a:r>
              <a:rPr lang="en-US" dirty="0"/>
              <a:t>F</a:t>
            </a:r>
            <a:r>
              <a:rPr lang="en-US" dirty="0" smtClean="0"/>
              <a:t>orce </a:t>
            </a:r>
            <a:r>
              <a:rPr lang="en-US" dirty="0"/>
              <a:t>A</a:t>
            </a:r>
            <a:r>
              <a:rPr lang="en-US" dirty="0" smtClean="0"/>
              <a:t>lgorithm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87450" y="1905000"/>
          <a:ext cx="7416800" cy="229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89350"/>
                <a:gridCol w="3727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 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 Constraints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clashes between teacher, student,</a:t>
                      </a:r>
                      <a:r>
                        <a:rPr lang="en-US" baseline="0" dirty="0" smtClean="0"/>
                        <a:t> classrooms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Have a class before the Lab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Classes, Labs to</a:t>
                      </a:r>
                      <a:r>
                        <a:rPr lang="en-US" baseline="0" dirty="0" smtClean="0"/>
                        <a:t> take place in appropriate classrooms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Minimize</a:t>
                      </a:r>
                      <a:r>
                        <a:rPr lang="en-US" baseline="0" dirty="0" smtClean="0"/>
                        <a:t> idle time for teachers and 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One hour in a week where no one has classes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7720-AAAA-4C66-8510-B4BCFC5DAFEF}" type="slidenum">
              <a:rPr lang="en-GB" smtClean="0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and Architecture Intricacies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 smtClean="0"/>
          </a:p>
          <a:p>
            <a:r>
              <a:rPr lang="en-US" dirty="0" smtClean="0"/>
              <a:t>Logical View – Class Diagram</a:t>
            </a:r>
            <a:endParaRPr lang="en-US" dirty="0" smtClean="0"/>
          </a:p>
          <a:p>
            <a:r>
              <a:rPr lang="en-US" dirty="0" smtClean="0"/>
              <a:t>Development View – Component Diagram</a:t>
            </a:r>
            <a:endParaRPr lang="en-US" dirty="0" smtClean="0"/>
          </a:p>
          <a:p>
            <a:r>
              <a:rPr lang="en-US" dirty="0" smtClean="0"/>
              <a:t>Process View – Sequence &amp; Activity Diagrams</a:t>
            </a:r>
            <a:endParaRPr lang="en-US" dirty="0" smtClean="0"/>
          </a:p>
          <a:p>
            <a:r>
              <a:rPr lang="en-US" dirty="0" smtClean="0"/>
              <a:t>Physical View</a:t>
            </a:r>
            <a:endParaRPr lang="en-US" dirty="0" smtClean="0"/>
          </a:p>
          <a:p>
            <a:r>
              <a:rPr lang="en-US" dirty="0" smtClean="0"/>
              <a:t>UI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7720-AAAA-4C66-8510-B4BCFC5DAFEF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7720-AAAA-4C66-8510-B4BCFC5DAFEF}" type="slidenum">
              <a:rPr lang="en-GB" smtClean="0"/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0199" y="1412875"/>
            <a:ext cx="5239321" cy="41792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58970" y="1484313"/>
            <a:ext cx="3673760" cy="46799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7720-AAAA-4C66-8510-B4BCFC5DAFEF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Logical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7720-AAAA-4C66-8510-B4BCFC5DAFEF}" type="slidenum">
              <a:rPr lang="en-GB" smtClean="0"/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8116" y="1575584"/>
            <a:ext cx="5315468" cy="40343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1940" y="5631428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Class Diagram</a:t>
            </a:r>
            <a:endParaRPr lang="en-US" sz="2000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3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3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3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3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1600</Words>
  <Application>WPS Presentation</Application>
  <PresentationFormat>On-screen Show (4:3)</PresentationFormat>
  <Paragraphs>115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Futura LT Book</vt:lpstr>
      <vt:lpstr>Segoe Print</vt:lpstr>
      <vt:lpstr>굴림</vt:lpstr>
      <vt:lpstr>Malgun Gothic</vt:lpstr>
      <vt:lpstr>Futura LT</vt:lpstr>
      <vt:lpstr>Eras Demi ITC</vt:lpstr>
      <vt:lpstr>Yu Gothic UI Semibold</vt:lpstr>
      <vt:lpstr>Arial Rounded MT Bold</vt:lpstr>
      <vt:lpstr>Microsoft YaHei</vt:lpstr>
      <vt:lpstr>Arial Unicode MS</vt:lpstr>
      <vt:lpstr>template</vt:lpstr>
      <vt:lpstr>Custom Design</vt:lpstr>
      <vt:lpstr>Automated Timetable Generator</vt:lpstr>
      <vt:lpstr>Inspiration</vt:lpstr>
      <vt:lpstr>Problem Statement</vt:lpstr>
      <vt:lpstr>Literature Review</vt:lpstr>
      <vt:lpstr>Functional Requirements</vt:lpstr>
      <vt:lpstr>Design and Architecture Intricacies</vt:lpstr>
      <vt:lpstr>Use Case Diagram</vt:lpstr>
      <vt:lpstr>Activity Diagram</vt:lpstr>
      <vt:lpstr>Logical View</vt:lpstr>
      <vt:lpstr>Development View</vt:lpstr>
      <vt:lpstr>Process View</vt:lpstr>
      <vt:lpstr>Process View</vt:lpstr>
      <vt:lpstr>Physical View</vt:lpstr>
      <vt:lpstr>User Interface Designs</vt:lpstr>
      <vt:lpstr>Heartiest Thanks to Sir Ahsan!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Timetable Generator</dc:title>
  <dc:creator>Mohammad Arslan</dc:creator>
  <cp:lastModifiedBy>shahe</cp:lastModifiedBy>
  <cp:revision>14</cp:revision>
  <dcterms:created xsi:type="dcterms:W3CDTF">2022-01-09T09:22:00Z</dcterms:created>
  <dcterms:modified xsi:type="dcterms:W3CDTF">2022-01-09T12:06:08Z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5CB066E7B6204BA5A0B406AB027709C1</vt:lpwstr>
  </property>
  <property fmtid="{D5CDD505-2E9C-101B-9397-08002B2CF9AE}" pid="3" name="KSOProductBuildVer">
    <vt:lpwstr>1033-11.2.0.10443</vt:lpwstr>
  </property>
</Properties>
</file>